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91cae96c224c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07c49b085049ba"/>
  </p:sldMasterIdLst>
  <p:sldIdLst>
    <p:sldId xmlns:r="http://schemas.openxmlformats.org/officeDocument/2006/relationships" id="256" r:id="Rbe0f5bbec9134089"/>
    <p:sldId xmlns:r="http://schemas.openxmlformats.org/officeDocument/2006/relationships" id="257" r:id="Rd211cf59cead40ce"/>
    <p:sldId xmlns:r="http://schemas.openxmlformats.org/officeDocument/2006/relationships" id="258" r:id="R79f85a79194c4cba"/>
    <p:sldId xmlns:r="http://schemas.openxmlformats.org/officeDocument/2006/relationships" id="259" r:id="R5e33565827804034"/>
    <p:sldId xmlns:r="http://schemas.openxmlformats.org/officeDocument/2006/relationships" id="260" r:id="R35518635c84f4997"/>
    <p:sldId xmlns:r="http://schemas.openxmlformats.org/officeDocument/2006/relationships" id="261" r:id="R2f7acbd730224761"/>
    <p:sldId xmlns:r="http://schemas.openxmlformats.org/officeDocument/2006/relationships" id="262" r:id="R073cc75979f54c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07c49b085049ba" /><Relationship Type="http://schemas.openxmlformats.org/officeDocument/2006/relationships/slide" Target="/ppt/slides/slide1.xml" Id="Rbe0f5bbec9134089" /><Relationship Type="http://schemas.openxmlformats.org/officeDocument/2006/relationships/slide" Target="/ppt/slides/slide2.xml" Id="Rd211cf59cead40ce" /><Relationship Type="http://schemas.openxmlformats.org/officeDocument/2006/relationships/slide" Target="/ppt/slides/slide3.xml" Id="R79f85a79194c4cba" /><Relationship Type="http://schemas.openxmlformats.org/officeDocument/2006/relationships/slide" Target="/ppt/slides/slide4.xml" Id="R5e33565827804034" /><Relationship Type="http://schemas.openxmlformats.org/officeDocument/2006/relationships/slide" Target="/ppt/slides/slide5.xml" Id="R35518635c84f4997" /><Relationship Type="http://schemas.openxmlformats.org/officeDocument/2006/relationships/slide" Target="/ppt/slides/slide6.xml" Id="R2f7acbd730224761" /><Relationship Type="http://schemas.openxmlformats.org/officeDocument/2006/relationships/slide" Target="/ppt/slides/slide7.xml" Id="R073cc75979f54c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809d5c92d74d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1ad1785f94aaf" /><Relationship Type="http://schemas.openxmlformats.org/officeDocument/2006/relationships/theme" Target="/ppt/slideMasters/theme/theme1.xml" Id="R7d335cd7ee1f40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e1ad1785f94a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f5b31f3604c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949cd537649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b3202661341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47f0af95f4a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5775977c346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ae3e6de644e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d030104b44e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STEINBAKKEN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3 738 449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77 757 953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80 262 542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DVERSNES EIRIN MONG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Kråkefjellveien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