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1dc8258bc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619da7e634404"/>
  </p:sldMasterIdLst>
  <p:sldIdLst>
    <p:sldId xmlns:r="http://schemas.openxmlformats.org/officeDocument/2006/relationships" id="256" r:id="R323822ff55da4183"/>
    <p:sldId xmlns:r="http://schemas.openxmlformats.org/officeDocument/2006/relationships" id="257" r:id="R29e4bac5408d4d38"/>
    <p:sldId xmlns:r="http://schemas.openxmlformats.org/officeDocument/2006/relationships" id="258" r:id="R887d8283f06148aa"/>
    <p:sldId xmlns:r="http://schemas.openxmlformats.org/officeDocument/2006/relationships" id="259" r:id="R7210a4e3a9fa495d"/>
    <p:sldId xmlns:r="http://schemas.openxmlformats.org/officeDocument/2006/relationships" id="260" r:id="R3beecfe3c44f431a"/>
    <p:sldId xmlns:r="http://schemas.openxmlformats.org/officeDocument/2006/relationships" id="261" r:id="R3deca337e14c4ec5"/>
    <p:sldId xmlns:r="http://schemas.openxmlformats.org/officeDocument/2006/relationships" id="262" r:id="R5cabf9ab8f5a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619da7e634404" /><Relationship Type="http://schemas.openxmlformats.org/officeDocument/2006/relationships/slide" Target="/ppt/slides/slide1.xml" Id="R323822ff55da4183" /><Relationship Type="http://schemas.openxmlformats.org/officeDocument/2006/relationships/slide" Target="/ppt/slides/slide2.xml" Id="R29e4bac5408d4d38" /><Relationship Type="http://schemas.openxmlformats.org/officeDocument/2006/relationships/slide" Target="/ppt/slides/slide3.xml" Id="R887d8283f06148aa" /><Relationship Type="http://schemas.openxmlformats.org/officeDocument/2006/relationships/slide" Target="/ppt/slides/slide4.xml" Id="R7210a4e3a9fa495d" /><Relationship Type="http://schemas.openxmlformats.org/officeDocument/2006/relationships/slide" Target="/ppt/slides/slide5.xml" Id="R3beecfe3c44f431a" /><Relationship Type="http://schemas.openxmlformats.org/officeDocument/2006/relationships/slide" Target="/ppt/slides/slide6.xml" Id="R3deca337e14c4ec5" /><Relationship Type="http://schemas.openxmlformats.org/officeDocument/2006/relationships/slide" Target="/ppt/slides/slide7.xml" Id="R5cabf9ab8f5a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5c2355250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3f1144d6e487b" /><Relationship Type="http://schemas.openxmlformats.org/officeDocument/2006/relationships/theme" Target="/ppt/slideMasters/theme/theme1.xml" Id="R3dfbeecff7b346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3f1144d6e48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1701fb52245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dd916d6d942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3e849b64c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76b4efb00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cc0578a55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1ea4410ec4d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c87fc88de4d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VARSITY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VARSITY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550 792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NITO HERSTAD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Hvalstadlia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VARSITY AS</a:t>
            </a:r>
          </a:p>
        </p:txBody>
      </p:sp>
    </p:spTree>
  </p:cSld>
  <p:clrMapOvr>
    <a:masterClrMapping xmlns:a="http://schemas.openxmlformats.org/drawingml/2006/main"/>
  </p:clrMapOvr>
</p:sld>
</file>