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1b82f0cc5a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74a1b6c2a84f3f"/>
  </p:sldMasterIdLst>
  <p:sldIdLst>
    <p:sldId xmlns:r="http://schemas.openxmlformats.org/officeDocument/2006/relationships" id="256" r:id="R1365e183515748e9"/>
    <p:sldId xmlns:r="http://schemas.openxmlformats.org/officeDocument/2006/relationships" id="257" r:id="Rb9f5209d6d724031"/>
    <p:sldId xmlns:r="http://schemas.openxmlformats.org/officeDocument/2006/relationships" id="258" r:id="R5e8a1fdbb24749a4"/>
    <p:sldId xmlns:r="http://schemas.openxmlformats.org/officeDocument/2006/relationships" id="259" r:id="Rd5734ee4c8ab4e9d"/>
    <p:sldId xmlns:r="http://schemas.openxmlformats.org/officeDocument/2006/relationships" id="260" r:id="Rcbd1eeb526fd4942"/>
    <p:sldId xmlns:r="http://schemas.openxmlformats.org/officeDocument/2006/relationships" id="261" r:id="Rb8a4a2a6b6574d8c"/>
    <p:sldId xmlns:r="http://schemas.openxmlformats.org/officeDocument/2006/relationships" id="262" r:id="R5cba6f9e30ba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4a1b6c2a84f3f" /><Relationship Type="http://schemas.openxmlformats.org/officeDocument/2006/relationships/slide" Target="/ppt/slides/slide1.xml" Id="R1365e183515748e9" /><Relationship Type="http://schemas.openxmlformats.org/officeDocument/2006/relationships/slide" Target="/ppt/slides/slide2.xml" Id="Rb9f5209d6d724031" /><Relationship Type="http://schemas.openxmlformats.org/officeDocument/2006/relationships/slide" Target="/ppt/slides/slide3.xml" Id="R5e8a1fdbb24749a4" /><Relationship Type="http://schemas.openxmlformats.org/officeDocument/2006/relationships/slide" Target="/ppt/slides/slide4.xml" Id="Rd5734ee4c8ab4e9d" /><Relationship Type="http://schemas.openxmlformats.org/officeDocument/2006/relationships/slide" Target="/ppt/slides/slide5.xml" Id="Rcbd1eeb526fd4942" /><Relationship Type="http://schemas.openxmlformats.org/officeDocument/2006/relationships/slide" Target="/ppt/slides/slide6.xml" Id="Rb8a4a2a6b6574d8c" /><Relationship Type="http://schemas.openxmlformats.org/officeDocument/2006/relationships/slide" Target="/ppt/slides/slide7.xml" Id="R5cba6f9e30ba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28f88a825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c1d7fd1214e6e" /><Relationship Type="http://schemas.openxmlformats.org/officeDocument/2006/relationships/theme" Target="/ppt/slideMasters/theme/theme1.xml" Id="R97e2aba3d41a4d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c1d7fd121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e6205d20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b8a94ce40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43a2d21fd4b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ead00d9b5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dbb603a243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5157ccae4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f939cb5b347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SOLØR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 HUS AS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35 379 756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832 188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6 547 719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 HUS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HUS AS</a:t>
            </a:r>
          </a:p>
        </p:txBody>
      </p:sp>
    </p:spTree>
  </p:cSld>
  <p:clrMapOvr>
    <a:masterClrMapping xmlns:a="http://schemas.openxmlformats.org/drawingml/2006/main"/>
  </p:clrMapOvr>
</p:sld>
</file>