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172e6a1c0740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0622668e454123"/>
  </p:sldMasterIdLst>
  <p:sldIdLst>
    <p:sldId xmlns:r="http://schemas.openxmlformats.org/officeDocument/2006/relationships" id="256" r:id="Rf575a7e190b94370"/>
    <p:sldId xmlns:r="http://schemas.openxmlformats.org/officeDocument/2006/relationships" id="257" r:id="R3523b97c1b8a4b94"/>
    <p:sldId xmlns:r="http://schemas.openxmlformats.org/officeDocument/2006/relationships" id="258" r:id="R9040c94483764f48"/>
    <p:sldId xmlns:r="http://schemas.openxmlformats.org/officeDocument/2006/relationships" id="259" r:id="R6df812868d364a30"/>
    <p:sldId xmlns:r="http://schemas.openxmlformats.org/officeDocument/2006/relationships" id="260" r:id="R3fbae72db4b84527"/>
    <p:sldId xmlns:r="http://schemas.openxmlformats.org/officeDocument/2006/relationships" id="261" r:id="Rb5684d033af4433d"/>
    <p:sldId xmlns:r="http://schemas.openxmlformats.org/officeDocument/2006/relationships" id="262" r:id="Rf9375f0e006a4e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0622668e454123" /><Relationship Type="http://schemas.openxmlformats.org/officeDocument/2006/relationships/slide" Target="/ppt/slides/slide1.xml" Id="Rf575a7e190b94370" /><Relationship Type="http://schemas.openxmlformats.org/officeDocument/2006/relationships/slide" Target="/ppt/slides/slide2.xml" Id="R3523b97c1b8a4b94" /><Relationship Type="http://schemas.openxmlformats.org/officeDocument/2006/relationships/slide" Target="/ppt/slides/slide3.xml" Id="R9040c94483764f48" /><Relationship Type="http://schemas.openxmlformats.org/officeDocument/2006/relationships/slide" Target="/ppt/slides/slide4.xml" Id="R6df812868d364a30" /><Relationship Type="http://schemas.openxmlformats.org/officeDocument/2006/relationships/slide" Target="/ppt/slides/slide5.xml" Id="R3fbae72db4b84527" /><Relationship Type="http://schemas.openxmlformats.org/officeDocument/2006/relationships/slide" Target="/ppt/slides/slide6.xml" Id="Rb5684d033af4433d" /><Relationship Type="http://schemas.openxmlformats.org/officeDocument/2006/relationships/slide" Target="/ppt/slides/slide7.xml" Id="Rf9375f0e006a4e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e6d7fdd91342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b2a8f0db624f44" /><Relationship Type="http://schemas.openxmlformats.org/officeDocument/2006/relationships/theme" Target="/ppt/slideMasters/theme/theme1.xml" Id="R69b59674925642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b2a8f0db624f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cb46568cc44d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02fe3ea45848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c82bd3a56343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95e5cf70e34d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fea7238e154a5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3dda11080143f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bf3ad171354c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BØ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 REGNSKAP AS ble etablert [år] og holder til i Bø I Telemark.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1 086 588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129 078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93 353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284 073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444 753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 G JØRGENSEN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Bøgata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3800 Bø I Telemark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925 809 780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 REGNSKAP AS</a:t>
            </a:r>
          </a:p>
        </p:txBody>
      </p:sp>
    </p:spTree>
  </p:cSld>
  <p:clrMapOvr>
    <a:masterClrMapping xmlns:a="http://schemas.openxmlformats.org/drawingml/2006/main"/>
  </p:clrMapOvr>
</p:sld>
</file>