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f35ff056d9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ca5bab7f31494a"/>
  </p:sldMasterIdLst>
  <p:sldIdLst>
    <p:sldId xmlns:r="http://schemas.openxmlformats.org/officeDocument/2006/relationships" id="256" r:id="R06c163a7f2f64ff0"/>
    <p:sldId xmlns:r="http://schemas.openxmlformats.org/officeDocument/2006/relationships" id="257" r:id="R4619d6dce0404e50"/>
    <p:sldId xmlns:r="http://schemas.openxmlformats.org/officeDocument/2006/relationships" id="258" r:id="Ra3d3dc02a2364acc"/>
    <p:sldId xmlns:r="http://schemas.openxmlformats.org/officeDocument/2006/relationships" id="259" r:id="R9dcc650d405a430b"/>
    <p:sldId xmlns:r="http://schemas.openxmlformats.org/officeDocument/2006/relationships" id="260" r:id="R83e64ca3bbca4865"/>
    <p:sldId xmlns:r="http://schemas.openxmlformats.org/officeDocument/2006/relationships" id="261" r:id="Rc8ac2d34d5124f5f"/>
    <p:sldId xmlns:r="http://schemas.openxmlformats.org/officeDocument/2006/relationships" id="262" r:id="R23397bf9161b47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a5bab7f31494a" /><Relationship Type="http://schemas.openxmlformats.org/officeDocument/2006/relationships/slide" Target="/ppt/slides/slide1.xml" Id="R06c163a7f2f64ff0" /><Relationship Type="http://schemas.openxmlformats.org/officeDocument/2006/relationships/slide" Target="/ppt/slides/slide2.xml" Id="R4619d6dce0404e50" /><Relationship Type="http://schemas.openxmlformats.org/officeDocument/2006/relationships/slide" Target="/ppt/slides/slide3.xml" Id="Ra3d3dc02a2364acc" /><Relationship Type="http://schemas.openxmlformats.org/officeDocument/2006/relationships/slide" Target="/ppt/slides/slide4.xml" Id="R9dcc650d405a430b" /><Relationship Type="http://schemas.openxmlformats.org/officeDocument/2006/relationships/slide" Target="/ppt/slides/slide5.xml" Id="R83e64ca3bbca4865" /><Relationship Type="http://schemas.openxmlformats.org/officeDocument/2006/relationships/slide" Target="/ppt/slides/slide6.xml" Id="Rc8ac2d34d5124f5f" /><Relationship Type="http://schemas.openxmlformats.org/officeDocument/2006/relationships/slide" Target="/ppt/slides/slide7.xml" Id="R23397bf9161b47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68318388343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c02cc532b424b" /><Relationship Type="http://schemas.openxmlformats.org/officeDocument/2006/relationships/theme" Target="/ppt/slideMasters/theme/theme1.xml" Id="R286347b8b31f43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c02cc532b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30c912db149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34695788842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0663eef7c43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f6f3f4b5b42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9b0e1f1574f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02b49daf54f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2bad422b047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32 783 770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32 848 510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KROHN-DALE LARS-MARTIN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Nilsens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