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db7525d7064d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d9f4ed7801466d"/>
  </p:sldMasterIdLst>
  <p:sldIdLst>
    <p:sldId xmlns:r="http://schemas.openxmlformats.org/officeDocument/2006/relationships" id="256" r:id="Rd23e5b6ebe7d4835"/>
    <p:sldId xmlns:r="http://schemas.openxmlformats.org/officeDocument/2006/relationships" id="257" r:id="Rba878bb690624c3d"/>
    <p:sldId xmlns:r="http://schemas.openxmlformats.org/officeDocument/2006/relationships" id="258" r:id="Rc271345f262f401f"/>
    <p:sldId xmlns:r="http://schemas.openxmlformats.org/officeDocument/2006/relationships" id="259" r:id="R44eee8123df84807"/>
    <p:sldId xmlns:r="http://schemas.openxmlformats.org/officeDocument/2006/relationships" id="260" r:id="R78337f8035c443f7"/>
    <p:sldId xmlns:r="http://schemas.openxmlformats.org/officeDocument/2006/relationships" id="261" r:id="R48c4c32ab9e2465c"/>
    <p:sldId xmlns:r="http://schemas.openxmlformats.org/officeDocument/2006/relationships" id="262" r:id="R5d95bcac10e54d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9f4ed7801466d" /><Relationship Type="http://schemas.openxmlformats.org/officeDocument/2006/relationships/slide" Target="/ppt/slides/slide1.xml" Id="Rd23e5b6ebe7d4835" /><Relationship Type="http://schemas.openxmlformats.org/officeDocument/2006/relationships/slide" Target="/ppt/slides/slide2.xml" Id="Rba878bb690624c3d" /><Relationship Type="http://schemas.openxmlformats.org/officeDocument/2006/relationships/slide" Target="/ppt/slides/slide3.xml" Id="Rc271345f262f401f" /><Relationship Type="http://schemas.openxmlformats.org/officeDocument/2006/relationships/slide" Target="/ppt/slides/slide4.xml" Id="R44eee8123df84807" /><Relationship Type="http://schemas.openxmlformats.org/officeDocument/2006/relationships/slide" Target="/ppt/slides/slide5.xml" Id="R78337f8035c443f7" /><Relationship Type="http://schemas.openxmlformats.org/officeDocument/2006/relationships/slide" Target="/ppt/slides/slide6.xml" Id="R48c4c32ab9e2465c" /><Relationship Type="http://schemas.openxmlformats.org/officeDocument/2006/relationships/slide" Target="/ppt/slides/slide7.xml" Id="R5d95bcac10e54d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13b16533854a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ec7902e62413c" /><Relationship Type="http://schemas.openxmlformats.org/officeDocument/2006/relationships/theme" Target="/ppt/slideMasters/theme/theme1.xml" Id="R072bf77793ef40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dec7902e6241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680aca0ff4c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3f618c60b4d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31042ce9344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2c3c7896b46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773396ff446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b0c735d104b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42a6492d741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ENGEVIK &amp; TISLEVOLL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25 098 520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55 562 020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925 831 778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