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896d38a8424a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65fcc073a649bb"/>
  </p:sldMasterIdLst>
  <p:sldIdLst>
    <p:sldId xmlns:r="http://schemas.openxmlformats.org/officeDocument/2006/relationships" id="256" r:id="R9d3edde38b4d43b1"/>
    <p:sldId xmlns:r="http://schemas.openxmlformats.org/officeDocument/2006/relationships" id="257" r:id="Rdb49dcda37da4a58"/>
    <p:sldId xmlns:r="http://schemas.openxmlformats.org/officeDocument/2006/relationships" id="258" r:id="Rc595ea37f1bb4dd8"/>
    <p:sldId xmlns:r="http://schemas.openxmlformats.org/officeDocument/2006/relationships" id="259" r:id="Rde67e3c9fca04dc9"/>
    <p:sldId xmlns:r="http://schemas.openxmlformats.org/officeDocument/2006/relationships" id="260" r:id="R2f9d282b31b14bc1"/>
    <p:sldId xmlns:r="http://schemas.openxmlformats.org/officeDocument/2006/relationships" id="261" r:id="R23bc655af44744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65fcc073a649bb" /><Relationship Type="http://schemas.openxmlformats.org/officeDocument/2006/relationships/slide" Target="/ppt/slides/slide1.xml" Id="R9d3edde38b4d43b1" /><Relationship Type="http://schemas.openxmlformats.org/officeDocument/2006/relationships/slide" Target="/ppt/slides/slide2.xml" Id="Rdb49dcda37da4a58" /><Relationship Type="http://schemas.openxmlformats.org/officeDocument/2006/relationships/slide" Target="/ppt/slides/slide3.xml" Id="Rc595ea37f1bb4dd8" /><Relationship Type="http://schemas.openxmlformats.org/officeDocument/2006/relationships/slide" Target="/ppt/slides/slide4.xml" Id="Rde67e3c9fca04dc9" /><Relationship Type="http://schemas.openxmlformats.org/officeDocument/2006/relationships/slide" Target="/ppt/slides/slide5.xml" Id="R2f9d282b31b14bc1" /><Relationship Type="http://schemas.openxmlformats.org/officeDocument/2006/relationships/slide" Target="/ppt/slides/slide6.xml" Id="R23bc655af44744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95ed16b2af43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d75b6df124f07" /><Relationship Type="http://schemas.openxmlformats.org/officeDocument/2006/relationships/theme" Target="/ppt/slideMasters/theme/theme1.xml" Id="R8d2250e4743b4a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ad75b6df124f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43c3d01524d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27d7d7bf047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42b8ee75445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e227ca1064b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f0bd912934d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aee54452c48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TIPPING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54 468 000 000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7 621 000 000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8 038 000 000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485 000 000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9 330 000 000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Måsåbekkvegen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e-post@norsk-tipping.no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www.norsk-tipping.no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TIPPING AS</a:t>
            </a:r>
          </a:p>
        </p:txBody>
      </p:sp>
    </p:spTree>
  </p:cSld>
  <p:clrMapOvr>
    <a:masterClrMapping xmlns:a="http://schemas.openxmlformats.org/drawingml/2006/main"/>
  </p:clrMapOvr>
</p:sld>
</file>