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e1992a328049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1d3d15c6bf4082"/>
  </p:sldMasterIdLst>
  <p:sldIdLst>
    <p:sldId xmlns:r="http://schemas.openxmlformats.org/officeDocument/2006/relationships" id="256" r:id="R6bb0654f36bd4c69"/>
    <p:sldId xmlns:r="http://schemas.openxmlformats.org/officeDocument/2006/relationships" id="257" r:id="R7b66de7e61714eda"/>
    <p:sldId xmlns:r="http://schemas.openxmlformats.org/officeDocument/2006/relationships" id="258" r:id="R8e3c048350fd470c"/>
    <p:sldId xmlns:r="http://schemas.openxmlformats.org/officeDocument/2006/relationships" id="259" r:id="R8e29b6f48a6947c2"/>
    <p:sldId xmlns:r="http://schemas.openxmlformats.org/officeDocument/2006/relationships" id="260" r:id="R3f5a3e187590439e"/>
    <p:sldId xmlns:r="http://schemas.openxmlformats.org/officeDocument/2006/relationships" id="261" r:id="R292807531d514083"/>
    <p:sldId xmlns:r="http://schemas.openxmlformats.org/officeDocument/2006/relationships" id="262" r:id="R299a93df7daf47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1d3d15c6bf4082" /><Relationship Type="http://schemas.openxmlformats.org/officeDocument/2006/relationships/slide" Target="/ppt/slides/slide1.xml" Id="R6bb0654f36bd4c69" /><Relationship Type="http://schemas.openxmlformats.org/officeDocument/2006/relationships/slide" Target="/ppt/slides/slide2.xml" Id="R7b66de7e61714eda" /><Relationship Type="http://schemas.openxmlformats.org/officeDocument/2006/relationships/slide" Target="/ppt/slides/slide3.xml" Id="R8e3c048350fd470c" /><Relationship Type="http://schemas.openxmlformats.org/officeDocument/2006/relationships/slide" Target="/ppt/slides/slide4.xml" Id="R8e29b6f48a6947c2" /><Relationship Type="http://schemas.openxmlformats.org/officeDocument/2006/relationships/slide" Target="/ppt/slides/slide5.xml" Id="R3f5a3e187590439e" /><Relationship Type="http://schemas.openxmlformats.org/officeDocument/2006/relationships/slide" Target="/ppt/slides/slide6.xml" Id="R292807531d514083" /><Relationship Type="http://schemas.openxmlformats.org/officeDocument/2006/relationships/slide" Target="/ppt/slides/slide7.xml" Id="R299a93df7daf47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e4bab42ee147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5318a1e5b476f" /><Relationship Type="http://schemas.openxmlformats.org/officeDocument/2006/relationships/theme" Target="/ppt/slideMasters/theme/theme1.xml" Id="R7b7e461361fb41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05318a1e5b47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ae502583d41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58adf36d741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60cf84bef4f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c0b0ee6ea4b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7c5fd3c1b40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1cd8967cd4f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0374dffe34f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2 210 562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2 210 562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RUNE SKREDE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