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3c59311eaa48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d66a4bedb04f2e"/>
  </p:sldMasterIdLst>
  <p:sldIdLst>
    <p:sldId xmlns:r="http://schemas.openxmlformats.org/officeDocument/2006/relationships" id="256" r:id="R6be3e4d0a081443d"/>
    <p:sldId xmlns:r="http://schemas.openxmlformats.org/officeDocument/2006/relationships" id="257" r:id="R4e4fdd9ca4dd4a55"/>
    <p:sldId xmlns:r="http://schemas.openxmlformats.org/officeDocument/2006/relationships" id="258" r:id="Ra0eb88aac0944ef6"/>
    <p:sldId xmlns:r="http://schemas.openxmlformats.org/officeDocument/2006/relationships" id="259" r:id="Rb41d768af2b9475d"/>
    <p:sldId xmlns:r="http://schemas.openxmlformats.org/officeDocument/2006/relationships" id="260" r:id="R8d589b8c40f44910"/>
    <p:sldId xmlns:r="http://schemas.openxmlformats.org/officeDocument/2006/relationships" id="261" r:id="R767931f5a6144152"/>
    <p:sldId xmlns:r="http://schemas.openxmlformats.org/officeDocument/2006/relationships" id="262" r:id="R616de945c9d7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d66a4bedb04f2e" /><Relationship Type="http://schemas.openxmlformats.org/officeDocument/2006/relationships/slide" Target="/ppt/slides/slide1.xml" Id="R6be3e4d0a081443d" /><Relationship Type="http://schemas.openxmlformats.org/officeDocument/2006/relationships/slide" Target="/ppt/slides/slide2.xml" Id="R4e4fdd9ca4dd4a55" /><Relationship Type="http://schemas.openxmlformats.org/officeDocument/2006/relationships/slide" Target="/ppt/slides/slide3.xml" Id="Ra0eb88aac0944ef6" /><Relationship Type="http://schemas.openxmlformats.org/officeDocument/2006/relationships/slide" Target="/ppt/slides/slide4.xml" Id="Rb41d768af2b9475d" /><Relationship Type="http://schemas.openxmlformats.org/officeDocument/2006/relationships/slide" Target="/ppt/slides/slide5.xml" Id="R8d589b8c40f44910" /><Relationship Type="http://schemas.openxmlformats.org/officeDocument/2006/relationships/slide" Target="/ppt/slides/slide6.xml" Id="R767931f5a6144152" /><Relationship Type="http://schemas.openxmlformats.org/officeDocument/2006/relationships/slide" Target="/ppt/slides/slide7.xml" Id="R616de945c9d7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09543b00547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86e3da2c746b8" /><Relationship Type="http://schemas.openxmlformats.org/officeDocument/2006/relationships/theme" Target="/ppt/slideMasters/theme/theme1.xml" Id="R502b3e4715fe4e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086e3da2c746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733c89d73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f5e80a56846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26f7ccefe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97769a3f84b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b6c90da5a43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be6de39cf40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3770c58b04b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KROHNEN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11 623 709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216 690 100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322 907 112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GC RIEBER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eiendom@gcrieber.com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