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5b39084deb4f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7b744736fa4d95"/>
  </p:sldMasterIdLst>
  <p:sldIdLst>
    <p:sldId xmlns:r="http://schemas.openxmlformats.org/officeDocument/2006/relationships" id="256" r:id="R93a5764ac9c545ee"/>
    <p:sldId xmlns:r="http://schemas.openxmlformats.org/officeDocument/2006/relationships" id="257" r:id="Rcd2b6ba52b8f45f3"/>
    <p:sldId xmlns:r="http://schemas.openxmlformats.org/officeDocument/2006/relationships" id="258" r:id="Rc4b62a5c94e94456"/>
    <p:sldId xmlns:r="http://schemas.openxmlformats.org/officeDocument/2006/relationships" id="259" r:id="R2350656878d74e6f"/>
    <p:sldId xmlns:r="http://schemas.openxmlformats.org/officeDocument/2006/relationships" id="260" r:id="R31a7809af2d04b2d"/>
    <p:sldId xmlns:r="http://schemas.openxmlformats.org/officeDocument/2006/relationships" id="261" r:id="R721298cac0624b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b744736fa4d95" /><Relationship Type="http://schemas.openxmlformats.org/officeDocument/2006/relationships/slide" Target="/ppt/slides/slide1.xml" Id="R93a5764ac9c545ee" /><Relationship Type="http://schemas.openxmlformats.org/officeDocument/2006/relationships/slide" Target="/ppt/slides/slide2.xml" Id="Rcd2b6ba52b8f45f3" /><Relationship Type="http://schemas.openxmlformats.org/officeDocument/2006/relationships/slide" Target="/ppt/slides/slide3.xml" Id="Rc4b62a5c94e94456" /><Relationship Type="http://schemas.openxmlformats.org/officeDocument/2006/relationships/slide" Target="/ppt/slides/slide4.xml" Id="R2350656878d74e6f" /><Relationship Type="http://schemas.openxmlformats.org/officeDocument/2006/relationships/slide" Target="/ppt/slides/slide5.xml" Id="R31a7809af2d04b2d" /><Relationship Type="http://schemas.openxmlformats.org/officeDocument/2006/relationships/slide" Target="/ppt/slides/slide6.xml" Id="R721298cac0624b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7d7efc02d24a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8b1cddb37472a" /><Relationship Type="http://schemas.openxmlformats.org/officeDocument/2006/relationships/theme" Target="/ppt/slideMasters/theme/theme1.xml" Id="Rda117819d23043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f8b1cddb37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f191ef2824e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cc4bd913d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43c4e68c245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b9d54716140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a0d77cfcd44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08628a58149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