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50f781c78549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a580709a4b4f0a"/>
  </p:sldMasterIdLst>
  <p:sldIdLst>
    <p:sldId xmlns:r="http://schemas.openxmlformats.org/officeDocument/2006/relationships" id="256" r:id="R3693877ac498465e"/>
    <p:sldId xmlns:r="http://schemas.openxmlformats.org/officeDocument/2006/relationships" id="257" r:id="R34128affd5b24823"/>
    <p:sldId xmlns:r="http://schemas.openxmlformats.org/officeDocument/2006/relationships" id="258" r:id="R8f7d9bae1d084bce"/>
    <p:sldId xmlns:r="http://schemas.openxmlformats.org/officeDocument/2006/relationships" id="259" r:id="R94dfc989bb3a4284"/>
    <p:sldId xmlns:r="http://schemas.openxmlformats.org/officeDocument/2006/relationships" id="260" r:id="Rae84db3ba4aa4e8a"/>
    <p:sldId xmlns:r="http://schemas.openxmlformats.org/officeDocument/2006/relationships" id="261" r:id="R1d06dac1703c4fb9"/>
    <p:sldId xmlns:r="http://schemas.openxmlformats.org/officeDocument/2006/relationships" id="262" r:id="R633af82bd7434a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a580709a4b4f0a" /><Relationship Type="http://schemas.openxmlformats.org/officeDocument/2006/relationships/slide" Target="/ppt/slides/slide1.xml" Id="R3693877ac498465e" /><Relationship Type="http://schemas.openxmlformats.org/officeDocument/2006/relationships/slide" Target="/ppt/slides/slide2.xml" Id="R34128affd5b24823" /><Relationship Type="http://schemas.openxmlformats.org/officeDocument/2006/relationships/slide" Target="/ppt/slides/slide3.xml" Id="R8f7d9bae1d084bce" /><Relationship Type="http://schemas.openxmlformats.org/officeDocument/2006/relationships/slide" Target="/ppt/slides/slide4.xml" Id="R94dfc989bb3a4284" /><Relationship Type="http://schemas.openxmlformats.org/officeDocument/2006/relationships/slide" Target="/ppt/slides/slide5.xml" Id="Rae84db3ba4aa4e8a" /><Relationship Type="http://schemas.openxmlformats.org/officeDocument/2006/relationships/slide" Target="/ppt/slides/slide6.xml" Id="R1d06dac1703c4fb9" /><Relationship Type="http://schemas.openxmlformats.org/officeDocument/2006/relationships/slide" Target="/ppt/slides/slide7.xml" Id="R633af82bd7434a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2745af081640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f652b74244ff8" /><Relationship Type="http://schemas.openxmlformats.org/officeDocument/2006/relationships/theme" Target="/ppt/slideMasters/theme/theme1.xml" Id="R5007884c147a40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cf652b74244f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37331a33e4c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78a9a6c724e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bdea0e88f4e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b8546e4bc48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c6f2a2d7646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e20d1390144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3497c7e974c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 OG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 OG BYGG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24 171 106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35 371 109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61 540 340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STABILO AS  –  62,0 %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 PROSJEKT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 PROSJEKT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SVAMS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JASK HOLDING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LMK HOLDING AS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Wickstrøms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es@fiberas.no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