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284225f60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4a6d441c9447e"/>
  </p:sldMasterIdLst>
  <p:sldIdLst>
    <p:sldId xmlns:r="http://schemas.openxmlformats.org/officeDocument/2006/relationships" id="256" r:id="R5488cb52c0c5470f"/>
    <p:sldId xmlns:r="http://schemas.openxmlformats.org/officeDocument/2006/relationships" id="257" r:id="R9deb138356be4336"/>
    <p:sldId xmlns:r="http://schemas.openxmlformats.org/officeDocument/2006/relationships" id="258" r:id="Re357e6536f204728"/>
    <p:sldId xmlns:r="http://schemas.openxmlformats.org/officeDocument/2006/relationships" id="259" r:id="R8ae8be4160644180"/>
    <p:sldId xmlns:r="http://schemas.openxmlformats.org/officeDocument/2006/relationships" id="260" r:id="Ra219141f3c604d08"/>
    <p:sldId xmlns:r="http://schemas.openxmlformats.org/officeDocument/2006/relationships" id="261" r:id="Rc0c9ca9a0b3a481a"/>
    <p:sldId xmlns:r="http://schemas.openxmlformats.org/officeDocument/2006/relationships" id="262" r:id="Rf770f9ec3e27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4a6d441c9447e" /><Relationship Type="http://schemas.openxmlformats.org/officeDocument/2006/relationships/slide" Target="/ppt/slides/slide1.xml" Id="R5488cb52c0c5470f" /><Relationship Type="http://schemas.openxmlformats.org/officeDocument/2006/relationships/slide" Target="/ppt/slides/slide2.xml" Id="R9deb138356be4336" /><Relationship Type="http://schemas.openxmlformats.org/officeDocument/2006/relationships/slide" Target="/ppt/slides/slide3.xml" Id="Re357e6536f204728" /><Relationship Type="http://schemas.openxmlformats.org/officeDocument/2006/relationships/slide" Target="/ppt/slides/slide4.xml" Id="R8ae8be4160644180" /><Relationship Type="http://schemas.openxmlformats.org/officeDocument/2006/relationships/slide" Target="/ppt/slides/slide5.xml" Id="Ra219141f3c604d08" /><Relationship Type="http://schemas.openxmlformats.org/officeDocument/2006/relationships/slide" Target="/ppt/slides/slide6.xml" Id="Rc0c9ca9a0b3a481a" /><Relationship Type="http://schemas.openxmlformats.org/officeDocument/2006/relationships/slide" Target="/ppt/slides/slide7.xml" Id="Rf770f9ec3e27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8048e87aa4e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ddf6fbdfe4c51" /><Relationship Type="http://schemas.openxmlformats.org/officeDocument/2006/relationships/theme" Target="/ppt/slideMasters/theme/theme1.xml" Id="R2be407bf9ad8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0ddf6fbdfe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f262cfe2f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084a84f30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5ccae917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22f42950f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1823fee444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be881df41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1ca794537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