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73d3ee6a5941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5ccf29c5b44ebd"/>
  </p:sldMasterIdLst>
  <p:sldIdLst>
    <p:sldId xmlns:r="http://schemas.openxmlformats.org/officeDocument/2006/relationships" id="256" r:id="R250786c4dc154345"/>
    <p:sldId xmlns:r="http://schemas.openxmlformats.org/officeDocument/2006/relationships" id="257" r:id="R5291205490a94c6f"/>
    <p:sldId xmlns:r="http://schemas.openxmlformats.org/officeDocument/2006/relationships" id="258" r:id="R0e3c6f131408495b"/>
    <p:sldId xmlns:r="http://schemas.openxmlformats.org/officeDocument/2006/relationships" id="259" r:id="R831254f12350407c"/>
    <p:sldId xmlns:r="http://schemas.openxmlformats.org/officeDocument/2006/relationships" id="260" r:id="R30eb67b6febe4f42"/>
    <p:sldId xmlns:r="http://schemas.openxmlformats.org/officeDocument/2006/relationships" id="261" r:id="R84a68481b316490c"/>
    <p:sldId xmlns:r="http://schemas.openxmlformats.org/officeDocument/2006/relationships" id="262" r:id="R0cc58ef9ac4c45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ccf29c5b44ebd" /><Relationship Type="http://schemas.openxmlformats.org/officeDocument/2006/relationships/slide" Target="/ppt/slides/slide1.xml" Id="R250786c4dc154345" /><Relationship Type="http://schemas.openxmlformats.org/officeDocument/2006/relationships/slide" Target="/ppt/slides/slide2.xml" Id="R5291205490a94c6f" /><Relationship Type="http://schemas.openxmlformats.org/officeDocument/2006/relationships/slide" Target="/ppt/slides/slide3.xml" Id="R0e3c6f131408495b" /><Relationship Type="http://schemas.openxmlformats.org/officeDocument/2006/relationships/slide" Target="/ppt/slides/slide4.xml" Id="R831254f12350407c" /><Relationship Type="http://schemas.openxmlformats.org/officeDocument/2006/relationships/slide" Target="/ppt/slides/slide5.xml" Id="R30eb67b6febe4f42" /><Relationship Type="http://schemas.openxmlformats.org/officeDocument/2006/relationships/slide" Target="/ppt/slides/slide6.xml" Id="R84a68481b316490c" /><Relationship Type="http://schemas.openxmlformats.org/officeDocument/2006/relationships/slide" Target="/ppt/slides/slide7.xml" Id="R0cc58ef9ac4c45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b42eb085544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b0780f13f4162" /><Relationship Type="http://schemas.openxmlformats.org/officeDocument/2006/relationships/theme" Target="/ppt/slideMasters/theme/theme1.xml" Id="R667acd94c68742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5b0780f13f41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3d3d86e2342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7d9921d1c47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7d8d77f3745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780fb26694e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e8bbd81554e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80c7cb30747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2a8c25a9b48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