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2425b85a4a4e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6130742d5c4d89"/>
  </p:sldMasterIdLst>
  <p:sldIdLst>
    <p:sldId xmlns:r="http://schemas.openxmlformats.org/officeDocument/2006/relationships" id="256" r:id="R5c706f74755c4ccb"/>
    <p:sldId xmlns:r="http://schemas.openxmlformats.org/officeDocument/2006/relationships" id="257" r:id="R6daa603f0be64e94"/>
    <p:sldId xmlns:r="http://schemas.openxmlformats.org/officeDocument/2006/relationships" id="258" r:id="Rd0875bc414ae46a4"/>
    <p:sldId xmlns:r="http://schemas.openxmlformats.org/officeDocument/2006/relationships" id="259" r:id="R99dd8eb4cec14a0d"/>
    <p:sldId xmlns:r="http://schemas.openxmlformats.org/officeDocument/2006/relationships" id="260" r:id="R9f40dd2050d849e7"/>
    <p:sldId xmlns:r="http://schemas.openxmlformats.org/officeDocument/2006/relationships" id="261" r:id="R0a12905364d9462f"/>
    <p:sldId xmlns:r="http://schemas.openxmlformats.org/officeDocument/2006/relationships" id="262" r:id="R38f30975657c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130742d5c4d89" /><Relationship Type="http://schemas.openxmlformats.org/officeDocument/2006/relationships/slide" Target="/ppt/slides/slide1.xml" Id="R5c706f74755c4ccb" /><Relationship Type="http://schemas.openxmlformats.org/officeDocument/2006/relationships/slide" Target="/ppt/slides/slide2.xml" Id="R6daa603f0be64e94" /><Relationship Type="http://schemas.openxmlformats.org/officeDocument/2006/relationships/slide" Target="/ppt/slides/slide3.xml" Id="Rd0875bc414ae46a4" /><Relationship Type="http://schemas.openxmlformats.org/officeDocument/2006/relationships/slide" Target="/ppt/slides/slide4.xml" Id="R99dd8eb4cec14a0d" /><Relationship Type="http://schemas.openxmlformats.org/officeDocument/2006/relationships/slide" Target="/ppt/slides/slide5.xml" Id="R9f40dd2050d849e7" /><Relationship Type="http://schemas.openxmlformats.org/officeDocument/2006/relationships/slide" Target="/ppt/slides/slide6.xml" Id="R0a12905364d9462f" /><Relationship Type="http://schemas.openxmlformats.org/officeDocument/2006/relationships/slide" Target="/ppt/slides/slide7.xml" Id="R38f30975657c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cfa0057b1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8f4d7f1774a09" /><Relationship Type="http://schemas.openxmlformats.org/officeDocument/2006/relationships/theme" Target="/ppt/slideMasters/theme/theme1.xml" Id="R732a2dd452584b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08f4d7f177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0caea5b9744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8f742b5a347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bee493204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6911141f5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dbb980f3d41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e6c48989d4d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7aba53241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23 129 685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23 320 591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JILL ALINE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JAN LEON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925 904 589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