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95e37dbcaf4b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ec97f9622c446f"/>
  </p:sldMasterIdLst>
  <p:sldIdLst>
    <p:sldId xmlns:r="http://schemas.openxmlformats.org/officeDocument/2006/relationships" id="256" r:id="R3b464bcfe4914ba7"/>
    <p:sldId xmlns:r="http://schemas.openxmlformats.org/officeDocument/2006/relationships" id="257" r:id="R7a4e15c68ff84039"/>
    <p:sldId xmlns:r="http://schemas.openxmlformats.org/officeDocument/2006/relationships" id="258" r:id="R163dd0745aaf420a"/>
    <p:sldId xmlns:r="http://schemas.openxmlformats.org/officeDocument/2006/relationships" id="259" r:id="R0c44098fd34c4095"/>
    <p:sldId xmlns:r="http://schemas.openxmlformats.org/officeDocument/2006/relationships" id="260" r:id="R6e5f730398324f17"/>
    <p:sldId xmlns:r="http://schemas.openxmlformats.org/officeDocument/2006/relationships" id="261" r:id="Ra03e842085414026"/>
    <p:sldId xmlns:r="http://schemas.openxmlformats.org/officeDocument/2006/relationships" id="262" r:id="R19d46b95dab548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ec97f9622c446f" /><Relationship Type="http://schemas.openxmlformats.org/officeDocument/2006/relationships/slide" Target="/ppt/slides/slide1.xml" Id="R3b464bcfe4914ba7" /><Relationship Type="http://schemas.openxmlformats.org/officeDocument/2006/relationships/slide" Target="/ppt/slides/slide2.xml" Id="R7a4e15c68ff84039" /><Relationship Type="http://schemas.openxmlformats.org/officeDocument/2006/relationships/slide" Target="/ppt/slides/slide3.xml" Id="R163dd0745aaf420a" /><Relationship Type="http://schemas.openxmlformats.org/officeDocument/2006/relationships/slide" Target="/ppt/slides/slide4.xml" Id="R0c44098fd34c4095" /><Relationship Type="http://schemas.openxmlformats.org/officeDocument/2006/relationships/slide" Target="/ppt/slides/slide5.xml" Id="R6e5f730398324f17" /><Relationship Type="http://schemas.openxmlformats.org/officeDocument/2006/relationships/slide" Target="/ppt/slides/slide6.xml" Id="Ra03e842085414026" /><Relationship Type="http://schemas.openxmlformats.org/officeDocument/2006/relationships/slide" Target="/ppt/slides/slide7.xml" Id="R19d46b95dab548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65a16ba3ce49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5c7dbc7514249" /><Relationship Type="http://schemas.openxmlformats.org/officeDocument/2006/relationships/theme" Target="/ppt/slideMasters/theme/theme1.xml" Id="R648fdc0f18364d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15c7dbc75142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bd2e75d964b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eff2fd74f47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3561baacb47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e01f858714e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cc8b36fa640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85ce601d746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074f57bd146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SOGNEKRAFT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SOGNEKRAFT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SOGNEKRAFT AS ble etablert [år] og holder til i Vik I Sogn.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SOGNEKRAFT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SOGNEKRAFT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SOGNEKRAFT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40 279 000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−9 634 000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64 070 000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711 992 000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3 182 238 000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SOGNEKRAFT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EVINY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KOMMUNE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LUSTER ENERGIVERK AS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SOGNDAL KOMMUNE  –  12,6 %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EVINY AS  –  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LUSTER KOMMUNE  –  5,4 %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SOGNEKRAFT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Røysavegen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6893 Vik I Sogn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69 86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post@sognekraft.no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www.sognekraft.no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925 904 937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SOGNEKRAFT AS</a:t>
            </a:r>
          </a:p>
        </p:txBody>
      </p:sp>
    </p:spTree>
  </p:cSld>
  <p:clrMapOvr>
    <a:masterClrMapping xmlns:a="http://schemas.openxmlformats.org/drawingml/2006/main"/>
  </p:clrMapOvr>
</p:sld>
</file>