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ce64df0f1449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aadcb1003a4ce0"/>
  </p:sldMasterIdLst>
  <p:sldIdLst>
    <p:sldId xmlns:r="http://schemas.openxmlformats.org/officeDocument/2006/relationships" id="256" r:id="R456e1efe8b114f23"/>
    <p:sldId xmlns:r="http://schemas.openxmlformats.org/officeDocument/2006/relationships" id="257" r:id="R25ad88efbeca4cd0"/>
    <p:sldId xmlns:r="http://schemas.openxmlformats.org/officeDocument/2006/relationships" id="258" r:id="R11ebf964d44a45c0"/>
    <p:sldId xmlns:r="http://schemas.openxmlformats.org/officeDocument/2006/relationships" id="259" r:id="Ra0c44e9b44a6447b"/>
    <p:sldId xmlns:r="http://schemas.openxmlformats.org/officeDocument/2006/relationships" id="260" r:id="Rc7c145dfc2794f41"/>
    <p:sldId xmlns:r="http://schemas.openxmlformats.org/officeDocument/2006/relationships" id="261" r:id="Rcb3f1f88ba224ba2"/>
    <p:sldId xmlns:r="http://schemas.openxmlformats.org/officeDocument/2006/relationships" id="262" r:id="R0aff40c4bf3145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aadcb1003a4ce0" /><Relationship Type="http://schemas.openxmlformats.org/officeDocument/2006/relationships/slide" Target="/ppt/slides/slide1.xml" Id="R456e1efe8b114f23" /><Relationship Type="http://schemas.openxmlformats.org/officeDocument/2006/relationships/slide" Target="/ppt/slides/slide2.xml" Id="R25ad88efbeca4cd0" /><Relationship Type="http://schemas.openxmlformats.org/officeDocument/2006/relationships/slide" Target="/ppt/slides/slide3.xml" Id="R11ebf964d44a45c0" /><Relationship Type="http://schemas.openxmlformats.org/officeDocument/2006/relationships/slide" Target="/ppt/slides/slide4.xml" Id="Ra0c44e9b44a6447b" /><Relationship Type="http://schemas.openxmlformats.org/officeDocument/2006/relationships/slide" Target="/ppt/slides/slide5.xml" Id="Rc7c145dfc2794f41" /><Relationship Type="http://schemas.openxmlformats.org/officeDocument/2006/relationships/slide" Target="/ppt/slides/slide6.xml" Id="Rcb3f1f88ba224ba2" /><Relationship Type="http://schemas.openxmlformats.org/officeDocument/2006/relationships/slide" Target="/ppt/slides/slide7.xml" Id="R0aff40c4bf3145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e899a1c21247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f65a5c2524547" /><Relationship Type="http://schemas.openxmlformats.org/officeDocument/2006/relationships/theme" Target="/ppt/slideMasters/theme/theme1.xml" Id="R6440025efb2e4b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9f65a5c25245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4191f165b4d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f4df9d8a047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0c4d853cf49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633a3d70b4f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84d5a1bdc4f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093f420c64e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f7137dc9147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STREAMSOLUTION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STREAMSOLUTION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4 362 885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−1 047 894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2 109 121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HARJO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MAXIT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MDURANT LTD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LARSEN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