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91587f9a4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6bc17289a4e58"/>
  </p:sldMasterIdLst>
  <p:sldIdLst>
    <p:sldId xmlns:r="http://schemas.openxmlformats.org/officeDocument/2006/relationships" id="256" r:id="R5d5e50259ac44ab0"/>
    <p:sldId xmlns:r="http://schemas.openxmlformats.org/officeDocument/2006/relationships" id="257" r:id="R137bbe914fb14314"/>
    <p:sldId xmlns:r="http://schemas.openxmlformats.org/officeDocument/2006/relationships" id="258" r:id="Raac75894778042ab"/>
    <p:sldId xmlns:r="http://schemas.openxmlformats.org/officeDocument/2006/relationships" id="259" r:id="Rc9b2da61bb624bfa"/>
    <p:sldId xmlns:r="http://schemas.openxmlformats.org/officeDocument/2006/relationships" id="260" r:id="Rf8db65e28c3b4925"/>
    <p:sldId xmlns:r="http://schemas.openxmlformats.org/officeDocument/2006/relationships" id="261" r:id="Rd0babdfb430f4612"/>
    <p:sldId xmlns:r="http://schemas.openxmlformats.org/officeDocument/2006/relationships" id="262" r:id="R50bab2c361fc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6bc17289a4e58" /><Relationship Type="http://schemas.openxmlformats.org/officeDocument/2006/relationships/slide" Target="/ppt/slides/slide1.xml" Id="R5d5e50259ac44ab0" /><Relationship Type="http://schemas.openxmlformats.org/officeDocument/2006/relationships/slide" Target="/ppt/slides/slide2.xml" Id="R137bbe914fb14314" /><Relationship Type="http://schemas.openxmlformats.org/officeDocument/2006/relationships/slide" Target="/ppt/slides/slide3.xml" Id="Raac75894778042ab" /><Relationship Type="http://schemas.openxmlformats.org/officeDocument/2006/relationships/slide" Target="/ppt/slides/slide4.xml" Id="Rc9b2da61bb624bfa" /><Relationship Type="http://schemas.openxmlformats.org/officeDocument/2006/relationships/slide" Target="/ppt/slides/slide5.xml" Id="Rf8db65e28c3b4925" /><Relationship Type="http://schemas.openxmlformats.org/officeDocument/2006/relationships/slide" Target="/ppt/slides/slide6.xml" Id="Rd0babdfb430f4612" /><Relationship Type="http://schemas.openxmlformats.org/officeDocument/2006/relationships/slide" Target="/ppt/slides/slide7.xml" Id="R50bab2c361fc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534d27e1b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7faa292734be1" /><Relationship Type="http://schemas.openxmlformats.org/officeDocument/2006/relationships/theme" Target="/ppt/slideMasters/theme/theme1.xml" Id="Rbadb4b954d874b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7faa29273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f7186d29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8529efb9b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1939d34c2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33f1050bc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5e4a984e941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ddb805679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21e2e28fe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LHEN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LHEN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1 082 496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Bjervagate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925 970 565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LHEN AS</a:t>
            </a:r>
          </a:p>
        </p:txBody>
      </p:sp>
    </p:spTree>
  </p:cSld>
  <p:clrMapOvr>
    <a:masterClrMapping xmlns:a="http://schemas.openxmlformats.org/drawingml/2006/main"/>
  </p:clrMapOvr>
</p:sld>
</file>