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437ffc060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8cd35caff4acd"/>
  </p:sldMasterIdLst>
  <p:sldIdLst>
    <p:sldId xmlns:r="http://schemas.openxmlformats.org/officeDocument/2006/relationships" id="256" r:id="R791aa98ab83d46ed"/>
    <p:sldId xmlns:r="http://schemas.openxmlformats.org/officeDocument/2006/relationships" id="257" r:id="Rd62a50ab7cbf4c47"/>
    <p:sldId xmlns:r="http://schemas.openxmlformats.org/officeDocument/2006/relationships" id="258" r:id="R536fbbc06ca343bd"/>
    <p:sldId xmlns:r="http://schemas.openxmlformats.org/officeDocument/2006/relationships" id="259" r:id="Rff0ebe96d0e64e1f"/>
    <p:sldId xmlns:r="http://schemas.openxmlformats.org/officeDocument/2006/relationships" id="260" r:id="R244f3787096a4d34"/>
    <p:sldId xmlns:r="http://schemas.openxmlformats.org/officeDocument/2006/relationships" id="261" r:id="R5de749638f124217"/>
    <p:sldId xmlns:r="http://schemas.openxmlformats.org/officeDocument/2006/relationships" id="262" r:id="Rf01899676e2a41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8cd35caff4acd" /><Relationship Type="http://schemas.openxmlformats.org/officeDocument/2006/relationships/slide" Target="/ppt/slides/slide1.xml" Id="R791aa98ab83d46ed" /><Relationship Type="http://schemas.openxmlformats.org/officeDocument/2006/relationships/slide" Target="/ppt/slides/slide2.xml" Id="Rd62a50ab7cbf4c47" /><Relationship Type="http://schemas.openxmlformats.org/officeDocument/2006/relationships/slide" Target="/ppt/slides/slide3.xml" Id="R536fbbc06ca343bd" /><Relationship Type="http://schemas.openxmlformats.org/officeDocument/2006/relationships/slide" Target="/ppt/slides/slide4.xml" Id="Rff0ebe96d0e64e1f" /><Relationship Type="http://schemas.openxmlformats.org/officeDocument/2006/relationships/slide" Target="/ppt/slides/slide5.xml" Id="R244f3787096a4d34" /><Relationship Type="http://schemas.openxmlformats.org/officeDocument/2006/relationships/slide" Target="/ppt/slides/slide6.xml" Id="R5de749638f124217" /><Relationship Type="http://schemas.openxmlformats.org/officeDocument/2006/relationships/slide" Target="/ppt/slides/slide7.xml" Id="Rf01899676e2a41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8de636c30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5c61516e44ca" /><Relationship Type="http://schemas.openxmlformats.org/officeDocument/2006/relationships/theme" Target="/ppt/slideMasters/theme/theme1.xml" Id="R473ec1db1b61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65c61516e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3b0b3ca9e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596601e75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d5aa9125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eef1a7541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ec38b4ec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9e62842148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cc590aad3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