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29ddbf3e8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e503bf1c34bd3"/>
  </p:sldMasterIdLst>
  <p:sldIdLst>
    <p:sldId xmlns:r="http://schemas.openxmlformats.org/officeDocument/2006/relationships" id="256" r:id="R08603e425516448a"/>
    <p:sldId xmlns:r="http://schemas.openxmlformats.org/officeDocument/2006/relationships" id="257" r:id="R04c1fa60fbf1479b"/>
    <p:sldId xmlns:r="http://schemas.openxmlformats.org/officeDocument/2006/relationships" id="258" r:id="R3af7c878cbcf4228"/>
    <p:sldId xmlns:r="http://schemas.openxmlformats.org/officeDocument/2006/relationships" id="259" r:id="Raa53a41945244d22"/>
    <p:sldId xmlns:r="http://schemas.openxmlformats.org/officeDocument/2006/relationships" id="260" r:id="R460538bea84849a8"/>
    <p:sldId xmlns:r="http://schemas.openxmlformats.org/officeDocument/2006/relationships" id="261" r:id="R40f9cff4afaa443f"/>
    <p:sldId xmlns:r="http://schemas.openxmlformats.org/officeDocument/2006/relationships" id="262" r:id="Rac56590f90fa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e503bf1c34bd3" /><Relationship Type="http://schemas.openxmlformats.org/officeDocument/2006/relationships/slide" Target="/ppt/slides/slide1.xml" Id="R08603e425516448a" /><Relationship Type="http://schemas.openxmlformats.org/officeDocument/2006/relationships/slide" Target="/ppt/slides/slide2.xml" Id="R04c1fa60fbf1479b" /><Relationship Type="http://schemas.openxmlformats.org/officeDocument/2006/relationships/slide" Target="/ppt/slides/slide3.xml" Id="R3af7c878cbcf4228" /><Relationship Type="http://schemas.openxmlformats.org/officeDocument/2006/relationships/slide" Target="/ppt/slides/slide4.xml" Id="Raa53a41945244d22" /><Relationship Type="http://schemas.openxmlformats.org/officeDocument/2006/relationships/slide" Target="/ppt/slides/slide5.xml" Id="R460538bea84849a8" /><Relationship Type="http://schemas.openxmlformats.org/officeDocument/2006/relationships/slide" Target="/ppt/slides/slide6.xml" Id="R40f9cff4afaa443f" /><Relationship Type="http://schemas.openxmlformats.org/officeDocument/2006/relationships/slide" Target="/ppt/slides/slide7.xml" Id="Rac56590f90fa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82c39746a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a5a03f00640fe" /><Relationship Type="http://schemas.openxmlformats.org/officeDocument/2006/relationships/theme" Target="/ppt/slideMasters/theme/theme1.xml" Id="R6697d44cd0ac41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a5a03f006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d78099405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875fb305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0a528a61a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f122dc18945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29af04cda40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3126d39774b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3691cecfa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WALCO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WALCO INVEST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468 172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MARI-ANNE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PÅL HEIMTOFT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PER ARNE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SISSEL IRENE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Mari-Anne Walum, Fjellveien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925 984 469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