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29031a3dc542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2d66551e09409d"/>
  </p:sldMasterIdLst>
  <p:sldIdLst>
    <p:sldId xmlns:r="http://schemas.openxmlformats.org/officeDocument/2006/relationships" id="256" r:id="Rb68174a79c4f4342"/>
    <p:sldId xmlns:r="http://schemas.openxmlformats.org/officeDocument/2006/relationships" id="257" r:id="R5c39d9f4fb364dc0"/>
    <p:sldId xmlns:r="http://schemas.openxmlformats.org/officeDocument/2006/relationships" id="258" r:id="Ra625513bcecc4da0"/>
    <p:sldId xmlns:r="http://schemas.openxmlformats.org/officeDocument/2006/relationships" id="259" r:id="R1b23ecc3b75445e8"/>
    <p:sldId xmlns:r="http://schemas.openxmlformats.org/officeDocument/2006/relationships" id="260" r:id="R408b2e9dc1c441b7"/>
    <p:sldId xmlns:r="http://schemas.openxmlformats.org/officeDocument/2006/relationships" id="261" r:id="R99833615c88c48b4"/>
    <p:sldId xmlns:r="http://schemas.openxmlformats.org/officeDocument/2006/relationships" id="262" r:id="R12e4191ba13c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2d66551e09409d" /><Relationship Type="http://schemas.openxmlformats.org/officeDocument/2006/relationships/slide" Target="/ppt/slides/slide1.xml" Id="Rb68174a79c4f4342" /><Relationship Type="http://schemas.openxmlformats.org/officeDocument/2006/relationships/slide" Target="/ppt/slides/slide2.xml" Id="R5c39d9f4fb364dc0" /><Relationship Type="http://schemas.openxmlformats.org/officeDocument/2006/relationships/slide" Target="/ppt/slides/slide3.xml" Id="Ra625513bcecc4da0" /><Relationship Type="http://schemas.openxmlformats.org/officeDocument/2006/relationships/slide" Target="/ppt/slides/slide4.xml" Id="R1b23ecc3b75445e8" /><Relationship Type="http://schemas.openxmlformats.org/officeDocument/2006/relationships/slide" Target="/ppt/slides/slide5.xml" Id="R408b2e9dc1c441b7" /><Relationship Type="http://schemas.openxmlformats.org/officeDocument/2006/relationships/slide" Target="/ppt/slides/slide6.xml" Id="R99833615c88c48b4" /><Relationship Type="http://schemas.openxmlformats.org/officeDocument/2006/relationships/slide" Target="/ppt/slides/slide7.xml" Id="R12e4191ba13c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4e084071349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01003ba6324034" /><Relationship Type="http://schemas.openxmlformats.org/officeDocument/2006/relationships/theme" Target="/ppt/slideMasters/theme/theme1.xml" Id="R811a55cfe48640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01003ba632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660328f7c47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8360e27d744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291f00d2147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c93c11cef4c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3b3d0b5db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b9d8356b341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d368ed3384b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