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bb821d2dd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e8aba7b164df0"/>
  </p:sldMasterIdLst>
  <p:sldIdLst>
    <p:sldId xmlns:r="http://schemas.openxmlformats.org/officeDocument/2006/relationships" id="256" r:id="Rbc7e19cb916f4965"/>
    <p:sldId xmlns:r="http://schemas.openxmlformats.org/officeDocument/2006/relationships" id="257" r:id="Rd417bcfb4a8246a6"/>
    <p:sldId xmlns:r="http://schemas.openxmlformats.org/officeDocument/2006/relationships" id="258" r:id="Re0d59005820d4a7f"/>
    <p:sldId xmlns:r="http://schemas.openxmlformats.org/officeDocument/2006/relationships" id="259" r:id="Rcc3f2137b6a44c93"/>
    <p:sldId xmlns:r="http://schemas.openxmlformats.org/officeDocument/2006/relationships" id="260" r:id="R83944abf9eae45b9"/>
    <p:sldId xmlns:r="http://schemas.openxmlformats.org/officeDocument/2006/relationships" id="261" r:id="Rb585c0b818a74bef"/>
    <p:sldId xmlns:r="http://schemas.openxmlformats.org/officeDocument/2006/relationships" id="262" r:id="Rcee7d35968ac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e8aba7b164df0" /><Relationship Type="http://schemas.openxmlformats.org/officeDocument/2006/relationships/slide" Target="/ppt/slides/slide1.xml" Id="Rbc7e19cb916f4965" /><Relationship Type="http://schemas.openxmlformats.org/officeDocument/2006/relationships/slide" Target="/ppt/slides/slide2.xml" Id="Rd417bcfb4a8246a6" /><Relationship Type="http://schemas.openxmlformats.org/officeDocument/2006/relationships/slide" Target="/ppt/slides/slide3.xml" Id="Re0d59005820d4a7f" /><Relationship Type="http://schemas.openxmlformats.org/officeDocument/2006/relationships/slide" Target="/ppt/slides/slide4.xml" Id="Rcc3f2137b6a44c93" /><Relationship Type="http://schemas.openxmlformats.org/officeDocument/2006/relationships/slide" Target="/ppt/slides/slide5.xml" Id="R83944abf9eae45b9" /><Relationship Type="http://schemas.openxmlformats.org/officeDocument/2006/relationships/slide" Target="/ppt/slides/slide6.xml" Id="Rb585c0b818a74bef" /><Relationship Type="http://schemas.openxmlformats.org/officeDocument/2006/relationships/slide" Target="/ppt/slides/slide7.xml" Id="Rcee7d35968ac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057086089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e407927048d6" /><Relationship Type="http://schemas.openxmlformats.org/officeDocument/2006/relationships/theme" Target="/ppt/slideMasters/theme/theme1.xml" Id="R48f831c0b8d7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ee4079270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51eca96f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901dcaeb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54c94786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f349e8fa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51e9cf62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98a76073e45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c9487696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39 960 333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39 965 332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ERLING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SINDRE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THERESE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Therese Kvalø, Husvikveien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