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e1ca47d9e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da1a4e624453c"/>
  </p:sldMasterIdLst>
  <p:sldIdLst>
    <p:sldId xmlns:r="http://schemas.openxmlformats.org/officeDocument/2006/relationships" id="256" r:id="R7cb0e597e1c4460e"/>
    <p:sldId xmlns:r="http://schemas.openxmlformats.org/officeDocument/2006/relationships" id="257" r:id="Rbc865463697741b2"/>
    <p:sldId xmlns:r="http://schemas.openxmlformats.org/officeDocument/2006/relationships" id="258" r:id="R1d2741be204143a8"/>
    <p:sldId xmlns:r="http://schemas.openxmlformats.org/officeDocument/2006/relationships" id="259" r:id="R7e71ff6178224528"/>
    <p:sldId xmlns:r="http://schemas.openxmlformats.org/officeDocument/2006/relationships" id="260" r:id="Rc194c9b90f5d4402"/>
    <p:sldId xmlns:r="http://schemas.openxmlformats.org/officeDocument/2006/relationships" id="261" r:id="R356eb931d7ba47df"/>
    <p:sldId xmlns:r="http://schemas.openxmlformats.org/officeDocument/2006/relationships" id="262" r:id="R5a3f54b122f8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da1a4e624453c" /><Relationship Type="http://schemas.openxmlformats.org/officeDocument/2006/relationships/slide" Target="/ppt/slides/slide1.xml" Id="R7cb0e597e1c4460e" /><Relationship Type="http://schemas.openxmlformats.org/officeDocument/2006/relationships/slide" Target="/ppt/slides/slide2.xml" Id="Rbc865463697741b2" /><Relationship Type="http://schemas.openxmlformats.org/officeDocument/2006/relationships/slide" Target="/ppt/slides/slide3.xml" Id="R1d2741be204143a8" /><Relationship Type="http://schemas.openxmlformats.org/officeDocument/2006/relationships/slide" Target="/ppt/slides/slide4.xml" Id="R7e71ff6178224528" /><Relationship Type="http://schemas.openxmlformats.org/officeDocument/2006/relationships/slide" Target="/ppt/slides/slide5.xml" Id="Rc194c9b90f5d4402" /><Relationship Type="http://schemas.openxmlformats.org/officeDocument/2006/relationships/slide" Target="/ppt/slides/slide6.xml" Id="R356eb931d7ba47df" /><Relationship Type="http://schemas.openxmlformats.org/officeDocument/2006/relationships/slide" Target="/ppt/slides/slide7.xml" Id="R5a3f54b122f8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f9a3117f34c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bbfe90ccf4bf9" /><Relationship Type="http://schemas.openxmlformats.org/officeDocument/2006/relationships/theme" Target="/ppt/slideMasters/theme/theme1.xml" Id="R5fe0c8a57e1b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bbfe90ccf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2316c6f52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71277874c47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f28695de5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627926ebc4a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0ac2648f49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6d251c0884c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4bcf7fe3d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39 960 333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39 965 332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KVALØ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Therese Kvalø, Husvikveien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