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dc827c28444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c2e5b9c004d77"/>
  </p:sldMasterIdLst>
  <p:sldIdLst>
    <p:sldId xmlns:r="http://schemas.openxmlformats.org/officeDocument/2006/relationships" id="256" r:id="R8a6f474b79804e70"/>
    <p:sldId xmlns:r="http://schemas.openxmlformats.org/officeDocument/2006/relationships" id="257" r:id="R1b54f6a53fec4b31"/>
    <p:sldId xmlns:r="http://schemas.openxmlformats.org/officeDocument/2006/relationships" id="258" r:id="Rc5e691f8c77043ac"/>
    <p:sldId xmlns:r="http://schemas.openxmlformats.org/officeDocument/2006/relationships" id="259" r:id="R45728ff26a6a4b9d"/>
    <p:sldId xmlns:r="http://schemas.openxmlformats.org/officeDocument/2006/relationships" id="260" r:id="R6c0d37adf9744163"/>
    <p:sldId xmlns:r="http://schemas.openxmlformats.org/officeDocument/2006/relationships" id="261" r:id="Rad9411f6faa64bab"/>
    <p:sldId xmlns:r="http://schemas.openxmlformats.org/officeDocument/2006/relationships" id="262" r:id="R24609b23d497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c2e5b9c004d77" /><Relationship Type="http://schemas.openxmlformats.org/officeDocument/2006/relationships/slide" Target="/ppt/slides/slide1.xml" Id="R8a6f474b79804e70" /><Relationship Type="http://schemas.openxmlformats.org/officeDocument/2006/relationships/slide" Target="/ppt/slides/slide2.xml" Id="R1b54f6a53fec4b31" /><Relationship Type="http://schemas.openxmlformats.org/officeDocument/2006/relationships/slide" Target="/ppt/slides/slide3.xml" Id="Rc5e691f8c77043ac" /><Relationship Type="http://schemas.openxmlformats.org/officeDocument/2006/relationships/slide" Target="/ppt/slides/slide4.xml" Id="R45728ff26a6a4b9d" /><Relationship Type="http://schemas.openxmlformats.org/officeDocument/2006/relationships/slide" Target="/ppt/slides/slide5.xml" Id="R6c0d37adf9744163" /><Relationship Type="http://schemas.openxmlformats.org/officeDocument/2006/relationships/slide" Target="/ppt/slides/slide6.xml" Id="Rad9411f6faa64bab" /><Relationship Type="http://schemas.openxmlformats.org/officeDocument/2006/relationships/slide" Target="/ppt/slides/slide7.xml" Id="R24609b23d497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40dd9fc38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ed2497384e3a" /><Relationship Type="http://schemas.openxmlformats.org/officeDocument/2006/relationships/theme" Target="/ppt/slideMasters/theme/theme1.xml" Id="Rccc095f244ee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8ed249738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925987428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dda59519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20295416a45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2dbc525b5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046e41aef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9fc25fbe4f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e8580c7fb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