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b12c38e50541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187ab599f642f4"/>
  </p:sldMasterIdLst>
  <p:sldIdLst>
    <p:sldId xmlns:r="http://schemas.openxmlformats.org/officeDocument/2006/relationships" id="256" r:id="R730d4fb430084174"/>
    <p:sldId xmlns:r="http://schemas.openxmlformats.org/officeDocument/2006/relationships" id="257" r:id="Rd21ca9b559ee4e1f"/>
    <p:sldId xmlns:r="http://schemas.openxmlformats.org/officeDocument/2006/relationships" id="258" r:id="R5c97fc412fda492e"/>
    <p:sldId xmlns:r="http://schemas.openxmlformats.org/officeDocument/2006/relationships" id="259" r:id="R4ea6dd3da34648d5"/>
    <p:sldId xmlns:r="http://schemas.openxmlformats.org/officeDocument/2006/relationships" id="260" r:id="Rc6d886bc8f124d2f"/>
    <p:sldId xmlns:r="http://schemas.openxmlformats.org/officeDocument/2006/relationships" id="261" r:id="R3e930e89ed6c42f2"/>
    <p:sldId xmlns:r="http://schemas.openxmlformats.org/officeDocument/2006/relationships" id="262" r:id="R27f182d403304e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187ab599f642f4" /><Relationship Type="http://schemas.openxmlformats.org/officeDocument/2006/relationships/slide" Target="/ppt/slides/slide1.xml" Id="R730d4fb430084174" /><Relationship Type="http://schemas.openxmlformats.org/officeDocument/2006/relationships/slide" Target="/ppt/slides/slide2.xml" Id="Rd21ca9b559ee4e1f" /><Relationship Type="http://schemas.openxmlformats.org/officeDocument/2006/relationships/slide" Target="/ppt/slides/slide3.xml" Id="R5c97fc412fda492e" /><Relationship Type="http://schemas.openxmlformats.org/officeDocument/2006/relationships/slide" Target="/ppt/slides/slide4.xml" Id="R4ea6dd3da34648d5" /><Relationship Type="http://schemas.openxmlformats.org/officeDocument/2006/relationships/slide" Target="/ppt/slides/slide5.xml" Id="Rc6d886bc8f124d2f" /><Relationship Type="http://schemas.openxmlformats.org/officeDocument/2006/relationships/slide" Target="/ppt/slides/slide6.xml" Id="R3e930e89ed6c42f2" /><Relationship Type="http://schemas.openxmlformats.org/officeDocument/2006/relationships/slide" Target="/ppt/slides/slide7.xml" Id="R27f182d403304e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fb35d6712c40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2a352d5e84001" /><Relationship Type="http://schemas.openxmlformats.org/officeDocument/2006/relationships/theme" Target="/ppt/slideMasters/theme/theme1.xml" Id="R65967735c0c84f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b2a352d5e840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92e0b114343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f8e3e36a144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59dba0b8646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9c9c3270040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2a1b6d9d843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ff70e1b8949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fae0c20c54b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PARCEL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PARCEL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104 799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145 141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147 004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SÆTRE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Helene Sætre, Brudesletta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926 045 113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