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39000daf517409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d21c815c5cd49e4"/>
  </p:sldMasterIdLst>
  <p:sldIdLst>
    <p:sldId xmlns:r="http://schemas.openxmlformats.org/officeDocument/2006/relationships" id="256" r:id="R2e66ade537f8411b"/>
    <p:sldId xmlns:r="http://schemas.openxmlformats.org/officeDocument/2006/relationships" id="257" r:id="R0790c75776c54543"/>
    <p:sldId xmlns:r="http://schemas.openxmlformats.org/officeDocument/2006/relationships" id="258" r:id="Reaf075a36f0b4a9d"/>
    <p:sldId xmlns:r="http://schemas.openxmlformats.org/officeDocument/2006/relationships" id="259" r:id="Rf3e8a488d8d04930"/>
    <p:sldId xmlns:r="http://schemas.openxmlformats.org/officeDocument/2006/relationships" id="260" r:id="R226fa283c5194954"/>
    <p:sldId xmlns:r="http://schemas.openxmlformats.org/officeDocument/2006/relationships" id="261" r:id="R075d42f12fe04b7c"/>
    <p:sldId xmlns:r="http://schemas.openxmlformats.org/officeDocument/2006/relationships" id="262" r:id="Rf7a48ff1f1fc46a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d21c815c5cd49e4" /><Relationship Type="http://schemas.openxmlformats.org/officeDocument/2006/relationships/slide" Target="/ppt/slides/slide1.xml" Id="R2e66ade537f8411b" /><Relationship Type="http://schemas.openxmlformats.org/officeDocument/2006/relationships/slide" Target="/ppt/slides/slide2.xml" Id="R0790c75776c54543" /><Relationship Type="http://schemas.openxmlformats.org/officeDocument/2006/relationships/slide" Target="/ppt/slides/slide3.xml" Id="Reaf075a36f0b4a9d" /><Relationship Type="http://schemas.openxmlformats.org/officeDocument/2006/relationships/slide" Target="/ppt/slides/slide4.xml" Id="Rf3e8a488d8d04930" /><Relationship Type="http://schemas.openxmlformats.org/officeDocument/2006/relationships/slide" Target="/ppt/slides/slide5.xml" Id="R226fa283c5194954" /><Relationship Type="http://schemas.openxmlformats.org/officeDocument/2006/relationships/slide" Target="/ppt/slides/slide6.xml" Id="R075d42f12fe04b7c" /><Relationship Type="http://schemas.openxmlformats.org/officeDocument/2006/relationships/slide" Target="/ppt/slides/slide7.xml" Id="Rf7a48ff1f1fc46a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0f366adbcb143e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4cbdf8fe72418b" /><Relationship Type="http://schemas.openxmlformats.org/officeDocument/2006/relationships/theme" Target="/ppt/slideMasters/theme/theme1.xml" Id="R26a0549df8d142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34cbdf8fe72418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57b47d627d4cc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4628facf07484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da3d31734c40b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75fa9bbcb64bb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04ad05024114b5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9c921f4e0f403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aa2950fcef4c2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PARCEL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PARCEL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−12 571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104 799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145 141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147 004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SÆTRE HELENE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Helene Sætre, Brudesletta 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6013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926 045 113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PARCEL AS</a:t>
            </a:r>
          </a:p>
        </p:txBody>
      </p:sp>
    </p:spTree>
  </p:cSld>
  <p:clrMapOvr>
    <a:masterClrMapping xmlns:a="http://schemas.openxmlformats.org/drawingml/2006/main"/>
  </p:clrMapOvr>
</p:sld>
</file>