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a2501d58774d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22e8ce992b4c9d"/>
  </p:sldMasterIdLst>
  <p:sldIdLst>
    <p:sldId xmlns:r="http://schemas.openxmlformats.org/officeDocument/2006/relationships" id="256" r:id="Rf752ce1d289d4739"/>
    <p:sldId xmlns:r="http://schemas.openxmlformats.org/officeDocument/2006/relationships" id="257" r:id="R08b3a82441744437"/>
    <p:sldId xmlns:r="http://schemas.openxmlformats.org/officeDocument/2006/relationships" id="258" r:id="Redbd208d53d9401f"/>
    <p:sldId xmlns:r="http://schemas.openxmlformats.org/officeDocument/2006/relationships" id="259" r:id="Rcd4c7c41dc154441"/>
    <p:sldId xmlns:r="http://schemas.openxmlformats.org/officeDocument/2006/relationships" id="260" r:id="R3c2344e3966b4477"/>
    <p:sldId xmlns:r="http://schemas.openxmlformats.org/officeDocument/2006/relationships" id="261" r:id="Rfb8f7439f90b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2e8ce992b4c9d" /><Relationship Type="http://schemas.openxmlformats.org/officeDocument/2006/relationships/slide" Target="/ppt/slides/slide1.xml" Id="Rf752ce1d289d4739" /><Relationship Type="http://schemas.openxmlformats.org/officeDocument/2006/relationships/slide" Target="/ppt/slides/slide2.xml" Id="R08b3a82441744437" /><Relationship Type="http://schemas.openxmlformats.org/officeDocument/2006/relationships/slide" Target="/ppt/slides/slide3.xml" Id="Redbd208d53d9401f" /><Relationship Type="http://schemas.openxmlformats.org/officeDocument/2006/relationships/slide" Target="/ppt/slides/slide4.xml" Id="Rcd4c7c41dc154441" /><Relationship Type="http://schemas.openxmlformats.org/officeDocument/2006/relationships/slide" Target="/ppt/slides/slide5.xml" Id="R3c2344e3966b4477" /><Relationship Type="http://schemas.openxmlformats.org/officeDocument/2006/relationships/slide" Target="/ppt/slides/slide6.xml" Id="Rfb8f7439f90b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2a9c813b246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029a9f999441b" /><Relationship Type="http://schemas.openxmlformats.org/officeDocument/2006/relationships/theme" Target="/ppt/slideMasters/theme/theme1.xml" Id="Rf41a9142d3f8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c029a9f99944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281e9421f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b3ce6473a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12eb6e029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aa5e2c70f4f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ea3663e514b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b9dcfd3ba47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