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e26f3ecd2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c7cc7b8d24de0"/>
  </p:sldMasterIdLst>
  <p:sldIdLst>
    <p:sldId xmlns:r="http://schemas.openxmlformats.org/officeDocument/2006/relationships" id="256" r:id="R2c654593dbcd4fe9"/>
    <p:sldId xmlns:r="http://schemas.openxmlformats.org/officeDocument/2006/relationships" id="257" r:id="Re627b5e4472a43e7"/>
    <p:sldId xmlns:r="http://schemas.openxmlformats.org/officeDocument/2006/relationships" id="258" r:id="Ra36b886f8da24590"/>
    <p:sldId xmlns:r="http://schemas.openxmlformats.org/officeDocument/2006/relationships" id="259" r:id="R8fe1deeee47141f8"/>
    <p:sldId xmlns:r="http://schemas.openxmlformats.org/officeDocument/2006/relationships" id="260" r:id="R836277b4b7cf4413"/>
    <p:sldId xmlns:r="http://schemas.openxmlformats.org/officeDocument/2006/relationships" id="261" r:id="Ra2f3ee24bd424e5c"/>
    <p:sldId xmlns:r="http://schemas.openxmlformats.org/officeDocument/2006/relationships" id="262" r:id="R08bf98da5216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c7cc7b8d24de0" /><Relationship Type="http://schemas.openxmlformats.org/officeDocument/2006/relationships/slide" Target="/ppt/slides/slide1.xml" Id="R2c654593dbcd4fe9" /><Relationship Type="http://schemas.openxmlformats.org/officeDocument/2006/relationships/slide" Target="/ppt/slides/slide2.xml" Id="Re627b5e4472a43e7" /><Relationship Type="http://schemas.openxmlformats.org/officeDocument/2006/relationships/slide" Target="/ppt/slides/slide3.xml" Id="Ra36b886f8da24590" /><Relationship Type="http://schemas.openxmlformats.org/officeDocument/2006/relationships/slide" Target="/ppt/slides/slide4.xml" Id="R8fe1deeee47141f8" /><Relationship Type="http://schemas.openxmlformats.org/officeDocument/2006/relationships/slide" Target="/ppt/slides/slide5.xml" Id="R836277b4b7cf4413" /><Relationship Type="http://schemas.openxmlformats.org/officeDocument/2006/relationships/slide" Target="/ppt/slides/slide6.xml" Id="Ra2f3ee24bd424e5c" /><Relationship Type="http://schemas.openxmlformats.org/officeDocument/2006/relationships/slide" Target="/ppt/slides/slide7.xml" Id="R08bf98da5216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834679cc2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47e9be2834da5" /><Relationship Type="http://schemas.openxmlformats.org/officeDocument/2006/relationships/theme" Target="/ppt/slideMasters/theme/theme1.xml" Id="Rba541a6c91bf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47e9be2834d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c6b200c3641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88e57bed543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43fc5a6dc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b0d75f777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0b622faa1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86addf28a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290bd520b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