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9f6946d51b4e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5175a4117a490b"/>
  </p:sldMasterIdLst>
  <p:sldIdLst>
    <p:sldId xmlns:r="http://schemas.openxmlformats.org/officeDocument/2006/relationships" id="256" r:id="R0450e61dbf734fd4"/>
    <p:sldId xmlns:r="http://schemas.openxmlformats.org/officeDocument/2006/relationships" id="257" r:id="R4082455aa59444ac"/>
    <p:sldId xmlns:r="http://schemas.openxmlformats.org/officeDocument/2006/relationships" id="258" r:id="R72442297e3ae402f"/>
    <p:sldId xmlns:r="http://schemas.openxmlformats.org/officeDocument/2006/relationships" id="259" r:id="Rb52f07b48d644e91"/>
    <p:sldId xmlns:r="http://schemas.openxmlformats.org/officeDocument/2006/relationships" id="260" r:id="Ra9466b72cd1c4c90"/>
    <p:sldId xmlns:r="http://schemas.openxmlformats.org/officeDocument/2006/relationships" id="261" r:id="R025aaba19e9946ce"/>
    <p:sldId xmlns:r="http://schemas.openxmlformats.org/officeDocument/2006/relationships" id="262" r:id="R5f71cd3cc6fd4b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175a4117a490b" /><Relationship Type="http://schemas.openxmlformats.org/officeDocument/2006/relationships/slide" Target="/ppt/slides/slide1.xml" Id="R0450e61dbf734fd4" /><Relationship Type="http://schemas.openxmlformats.org/officeDocument/2006/relationships/slide" Target="/ppt/slides/slide2.xml" Id="R4082455aa59444ac" /><Relationship Type="http://schemas.openxmlformats.org/officeDocument/2006/relationships/slide" Target="/ppt/slides/slide3.xml" Id="R72442297e3ae402f" /><Relationship Type="http://schemas.openxmlformats.org/officeDocument/2006/relationships/slide" Target="/ppt/slides/slide4.xml" Id="Rb52f07b48d644e91" /><Relationship Type="http://schemas.openxmlformats.org/officeDocument/2006/relationships/slide" Target="/ppt/slides/slide5.xml" Id="Ra9466b72cd1c4c90" /><Relationship Type="http://schemas.openxmlformats.org/officeDocument/2006/relationships/slide" Target="/ppt/slides/slide6.xml" Id="R025aaba19e9946ce" /><Relationship Type="http://schemas.openxmlformats.org/officeDocument/2006/relationships/slide" Target="/ppt/slides/slide7.xml" Id="R5f71cd3cc6fd4b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4a7c961324a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a0d9d35c14df5" /><Relationship Type="http://schemas.openxmlformats.org/officeDocument/2006/relationships/theme" Target="/ppt/slideMasters/theme/theme1.xml" Id="Rd1547094ceca4e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2a0d9d35c14d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07096175941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a1ec46fd144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e40e54d58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4d2eb3b0146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488a01fbc46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c4097180e4b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14a6c48c041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FLANDERS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FLANDERS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FLANDERS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FLANDERS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FLANDERS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FLANDERS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275 531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2 441 881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FLANDERS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FRANCKE ANDERS LUND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FLANDERS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Francke Lund, Vestveien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FLANDERS INVEST AS</a:t>
            </a:r>
          </a:p>
        </p:txBody>
      </p:sp>
    </p:spTree>
  </p:cSld>
  <p:clrMapOvr>
    <a:masterClrMapping xmlns:a="http://schemas.openxmlformats.org/drawingml/2006/main"/>
  </p:clrMapOvr>
</p:sld>
</file>