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c2c7803c8641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cef9788f974805"/>
  </p:sldMasterIdLst>
  <p:sldIdLst>
    <p:sldId xmlns:r="http://schemas.openxmlformats.org/officeDocument/2006/relationships" id="256" r:id="R4f2e9c5e539542c9"/>
    <p:sldId xmlns:r="http://schemas.openxmlformats.org/officeDocument/2006/relationships" id="257" r:id="R1b9fce2f52124859"/>
    <p:sldId xmlns:r="http://schemas.openxmlformats.org/officeDocument/2006/relationships" id="258" r:id="Ra28be3c2042f42f8"/>
    <p:sldId xmlns:r="http://schemas.openxmlformats.org/officeDocument/2006/relationships" id="259" r:id="R48a9c3cd53414970"/>
    <p:sldId xmlns:r="http://schemas.openxmlformats.org/officeDocument/2006/relationships" id="260" r:id="Rc8de4d779ad04b95"/>
    <p:sldId xmlns:r="http://schemas.openxmlformats.org/officeDocument/2006/relationships" id="261" r:id="R5883baa783cb4a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ef9788f974805" /><Relationship Type="http://schemas.openxmlformats.org/officeDocument/2006/relationships/slide" Target="/ppt/slides/slide1.xml" Id="R4f2e9c5e539542c9" /><Relationship Type="http://schemas.openxmlformats.org/officeDocument/2006/relationships/slide" Target="/ppt/slides/slide2.xml" Id="R1b9fce2f52124859" /><Relationship Type="http://schemas.openxmlformats.org/officeDocument/2006/relationships/slide" Target="/ppt/slides/slide3.xml" Id="Ra28be3c2042f42f8" /><Relationship Type="http://schemas.openxmlformats.org/officeDocument/2006/relationships/slide" Target="/ppt/slides/slide4.xml" Id="R48a9c3cd53414970" /><Relationship Type="http://schemas.openxmlformats.org/officeDocument/2006/relationships/slide" Target="/ppt/slides/slide5.xml" Id="Rc8de4d779ad04b95" /><Relationship Type="http://schemas.openxmlformats.org/officeDocument/2006/relationships/slide" Target="/ppt/slides/slide6.xml" Id="R5883baa783cb4a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cfaa881e048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4e851df2e406f" /><Relationship Type="http://schemas.openxmlformats.org/officeDocument/2006/relationships/theme" Target="/ppt/slideMasters/theme/theme1.xml" Id="R633a1c656f9345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4e851df2e40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ae5bb9a4a4d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188d3368344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eefbda7a441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d4a78b583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67f2df6ec4d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e7b248e904e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ACCOUNTING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ACCOUNTING AS</a:t>
            </a:r>
          </a:p>
        </p:txBody>
      </p:sp>
    </p:spTree>
  </p:cSld>
  <p:clrMapOvr>
    <a:masterClrMapping xmlns:a="http://schemas.openxmlformats.org/drawingml/2006/main"/>
  </p:clrMapOvr>
</p:sld>
</file>