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83d4ebca7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9dbc335614651"/>
  </p:sldMasterIdLst>
  <p:sldIdLst>
    <p:sldId xmlns:r="http://schemas.openxmlformats.org/officeDocument/2006/relationships" id="256" r:id="R19982f353bce402c"/>
    <p:sldId xmlns:r="http://schemas.openxmlformats.org/officeDocument/2006/relationships" id="257" r:id="R781b0a3263ac47d8"/>
    <p:sldId xmlns:r="http://schemas.openxmlformats.org/officeDocument/2006/relationships" id="258" r:id="R249fb3dd9bb14758"/>
    <p:sldId xmlns:r="http://schemas.openxmlformats.org/officeDocument/2006/relationships" id="259" r:id="R21ffa88eff354ded"/>
    <p:sldId xmlns:r="http://schemas.openxmlformats.org/officeDocument/2006/relationships" id="260" r:id="R9f80aedd7db044a3"/>
    <p:sldId xmlns:r="http://schemas.openxmlformats.org/officeDocument/2006/relationships" id="261" r:id="R67fea1a8e4ab41e5"/>
    <p:sldId xmlns:r="http://schemas.openxmlformats.org/officeDocument/2006/relationships" id="262" r:id="R12f3442de7d6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9dbc335614651" /><Relationship Type="http://schemas.openxmlformats.org/officeDocument/2006/relationships/slide" Target="/ppt/slides/slide1.xml" Id="R19982f353bce402c" /><Relationship Type="http://schemas.openxmlformats.org/officeDocument/2006/relationships/slide" Target="/ppt/slides/slide2.xml" Id="R781b0a3263ac47d8" /><Relationship Type="http://schemas.openxmlformats.org/officeDocument/2006/relationships/slide" Target="/ppt/slides/slide3.xml" Id="R249fb3dd9bb14758" /><Relationship Type="http://schemas.openxmlformats.org/officeDocument/2006/relationships/slide" Target="/ppt/slides/slide4.xml" Id="R21ffa88eff354ded" /><Relationship Type="http://schemas.openxmlformats.org/officeDocument/2006/relationships/slide" Target="/ppt/slides/slide5.xml" Id="R9f80aedd7db044a3" /><Relationship Type="http://schemas.openxmlformats.org/officeDocument/2006/relationships/slide" Target="/ppt/slides/slide6.xml" Id="R67fea1a8e4ab41e5" /><Relationship Type="http://schemas.openxmlformats.org/officeDocument/2006/relationships/slide" Target="/ppt/slides/slide7.xml" Id="R12f3442de7d6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db25c323c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7f69745cb4b33" /><Relationship Type="http://schemas.openxmlformats.org/officeDocument/2006/relationships/theme" Target="/ppt/slideMasters/theme/theme1.xml" Id="Rb3795a046687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7f69745cb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295bc5267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3abc4c81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df14323e8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9c878ddb4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9ba4087e1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a739d87942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01c3049434b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