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16f67bb88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5dc619df3425a"/>
  </p:sldMasterIdLst>
  <p:sldIdLst>
    <p:sldId xmlns:r="http://schemas.openxmlformats.org/officeDocument/2006/relationships" id="256" r:id="R9b31deedc0894cf1"/>
    <p:sldId xmlns:r="http://schemas.openxmlformats.org/officeDocument/2006/relationships" id="257" r:id="Rc5d9d6e397d04306"/>
    <p:sldId xmlns:r="http://schemas.openxmlformats.org/officeDocument/2006/relationships" id="258" r:id="R3c22cf14fb1d4a9e"/>
    <p:sldId xmlns:r="http://schemas.openxmlformats.org/officeDocument/2006/relationships" id="259" r:id="R7e91c45edb864213"/>
    <p:sldId xmlns:r="http://schemas.openxmlformats.org/officeDocument/2006/relationships" id="260" r:id="R68d814a37976407a"/>
    <p:sldId xmlns:r="http://schemas.openxmlformats.org/officeDocument/2006/relationships" id="261" r:id="R4a18598a1af64a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5dc619df3425a" /><Relationship Type="http://schemas.openxmlformats.org/officeDocument/2006/relationships/slide" Target="/ppt/slides/slide1.xml" Id="R9b31deedc0894cf1" /><Relationship Type="http://schemas.openxmlformats.org/officeDocument/2006/relationships/slide" Target="/ppt/slides/slide2.xml" Id="Rc5d9d6e397d04306" /><Relationship Type="http://schemas.openxmlformats.org/officeDocument/2006/relationships/slide" Target="/ppt/slides/slide3.xml" Id="R3c22cf14fb1d4a9e" /><Relationship Type="http://schemas.openxmlformats.org/officeDocument/2006/relationships/slide" Target="/ppt/slides/slide4.xml" Id="R7e91c45edb864213" /><Relationship Type="http://schemas.openxmlformats.org/officeDocument/2006/relationships/slide" Target="/ppt/slides/slide5.xml" Id="R68d814a37976407a" /><Relationship Type="http://schemas.openxmlformats.org/officeDocument/2006/relationships/slide" Target="/ppt/slides/slide6.xml" Id="R4a18598a1af64a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60bf3e6ac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06de4501f41fc" /><Relationship Type="http://schemas.openxmlformats.org/officeDocument/2006/relationships/theme" Target="/ppt/slideMasters/theme/theme1.xml" Id="Rf0969cc3990e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06de4501f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414eef6b2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6e912c064a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b271df756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3a597ce54f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678512d80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0d98ee56b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