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d6f44cb48b4c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f283f3494e47be"/>
  </p:sldMasterIdLst>
  <p:sldIdLst>
    <p:sldId xmlns:r="http://schemas.openxmlformats.org/officeDocument/2006/relationships" id="256" r:id="R9d1b1db2f5884aac"/>
    <p:sldId xmlns:r="http://schemas.openxmlformats.org/officeDocument/2006/relationships" id="257" r:id="Recd5a25d4b5b4e17"/>
    <p:sldId xmlns:r="http://schemas.openxmlformats.org/officeDocument/2006/relationships" id="258" r:id="Rd16fc16c8eae4c47"/>
    <p:sldId xmlns:r="http://schemas.openxmlformats.org/officeDocument/2006/relationships" id="259" r:id="R7fb12883c28e4207"/>
    <p:sldId xmlns:r="http://schemas.openxmlformats.org/officeDocument/2006/relationships" id="260" r:id="R8bb1ad36e60e4abf"/>
    <p:sldId xmlns:r="http://schemas.openxmlformats.org/officeDocument/2006/relationships" id="261" r:id="R1db6176bf95746d3"/>
    <p:sldId xmlns:r="http://schemas.openxmlformats.org/officeDocument/2006/relationships" id="262" r:id="R741a2071610243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283f3494e47be" /><Relationship Type="http://schemas.openxmlformats.org/officeDocument/2006/relationships/slide" Target="/ppt/slides/slide1.xml" Id="R9d1b1db2f5884aac" /><Relationship Type="http://schemas.openxmlformats.org/officeDocument/2006/relationships/slide" Target="/ppt/slides/slide2.xml" Id="Recd5a25d4b5b4e17" /><Relationship Type="http://schemas.openxmlformats.org/officeDocument/2006/relationships/slide" Target="/ppt/slides/slide3.xml" Id="Rd16fc16c8eae4c47" /><Relationship Type="http://schemas.openxmlformats.org/officeDocument/2006/relationships/slide" Target="/ppt/slides/slide4.xml" Id="R7fb12883c28e4207" /><Relationship Type="http://schemas.openxmlformats.org/officeDocument/2006/relationships/slide" Target="/ppt/slides/slide5.xml" Id="R8bb1ad36e60e4abf" /><Relationship Type="http://schemas.openxmlformats.org/officeDocument/2006/relationships/slide" Target="/ppt/slides/slide6.xml" Id="R1db6176bf95746d3" /><Relationship Type="http://schemas.openxmlformats.org/officeDocument/2006/relationships/slide" Target="/ppt/slides/slide7.xml" Id="R741a2071610243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c46ee93c441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e2e94c3f44708" /><Relationship Type="http://schemas.openxmlformats.org/officeDocument/2006/relationships/theme" Target="/ppt/slideMasters/theme/theme1.xml" Id="Rebfcc17214ad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0e2e94c3f447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d32aec585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ad0b085f941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56d50b92c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b55039203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534d190c047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4e165de648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0ae03a75644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