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f546e1731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f6c61fd7a4643"/>
  </p:sldMasterIdLst>
  <p:sldIdLst>
    <p:sldId xmlns:r="http://schemas.openxmlformats.org/officeDocument/2006/relationships" id="256" r:id="R236a7aac8004457d"/>
    <p:sldId xmlns:r="http://schemas.openxmlformats.org/officeDocument/2006/relationships" id="257" r:id="R0b033d73b1574864"/>
    <p:sldId xmlns:r="http://schemas.openxmlformats.org/officeDocument/2006/relationships" id="258" r:id="R03421057c2bf4683"/>
    <p:sldId xmlns:r="http://schemas.openxmlformats.org/officeDocument/2006/relationships" id="259" r:id="R8ef69f46c3584ba6"/>
    <p:sldId xmlns:r="http://schemas.openxmlformats.org/officeDocument/2006/relationships" id="260" r:id="R43379a59238c4620"/>
    <p:sldId xmlns:r="http://schemas.openxmlformats.org/officeDocument/2006/relationships" id="261" r:id="R43ee479c49ec43c5"/>
    <p:sldId xmlns:r="http://schemas.openxmlformats.org/officeDocument/2006/relationships" id="262" r:id="R1662285ff357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f6c61fd7a4643" /><Relationship Type="http://schemas.openxmlformats.org/officeDocument/2006/relationships/slide" Target="/ppt/slides/slide1.xml" Id="R236a7aac8004457d" /><Relationship Type="http://schemas.openxmlformats.org/officeDocument/2006/relationships/slide" Target="/ppt/slides/slide2.xml" Id="R0b033d73b1574864" /><Relationship Type="http://schemas.openxmlformats.org/officeDocument/2006/relationships/slide" Target="/ppt/slides/slide3.xml" Id="R03421057c2bf4683" /><Relationship Type="http://schemas.openxmlformats.org/officeDocument/2006/relationships/slide" Target="/ppt/slides/slide4.xml" Id="R8ef69f46c3584ba6" /><Relationship Type="http://schemas.openxmlformats.org/officeDocument/2006/relationships/slide" Target="/ppt/slides/slide5.xml" Id="R43379a59238c4620" /><Relationship Type="http://schemas.openxmlformats.org/officeDocument/2006/relationships/slide" Target="/ppt/slides/slide6.xml" Id="R43ee479c49ec43c5" /><Relationship Type="http://schemas.openxmlformats.org/officeDocument/2006/relationships/slide" Target="/ppt/slides/slide7.xml" Id="R1662285ff357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6991b72fe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b728895944a5c" /><Relationship Type="http://schemas.openxmlformats.org/officeDocument/2006/relationships/theme" Target="/ppt/slideMasters/theme/theme1.xml" Id="Rde65c3026e02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b72889594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0e05b833b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00a6b1d5d4c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d6e25673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5c4b0a4004f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a0215740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955dc01c7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ee67518674c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24 955 995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24 987 228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skolevei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