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3094dd563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171bdcfd04f90"/>
  </p:sldMasterIdLst>
  <p:sldIdLst>
    <p:sldId xmlns:r="http://schemas.openxmlformats.org/officeDocument/2006/relationships" id="256" r:id="Ra89f0ba8dffa498f"/>
    <p:sldId xmlns:r="http://schemas.openxmlformats.org/officeDocument/2006/relationships" id="257" r:id="Rf673f0587d2d4278"/>
    <p:sldId xmlns:r="http://schemas.openxmlformats.org/officeDocument/2006/relationships" id="258" r:id="R050a2a268d4e4ac9"/>
    <p:sldId xmlns:r="http://schemas.openxmlformats.org/officeDocument/2006/relationships" id="259" r:id="R75002c56909246ff"/>
    <p:sldId xmlns:r="http://schemas.openxmlformats.org/officeDocument/2006/relationships" id="260" r:id="Ra9a4eeb8c47649a1"/>
    <p:sldId xmlns:r="http://schemas.openxmlformats.org/officeDocument/2006/relationships" id="261" r:id="R72cfa3a4c2d94591"/>
    <p:sldId xmlns:r="http://schemas.openxmlformats.org/officeDocument/2006/relationships" id="262" r:id="Rcf25ab70b105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171bdcfd04f90" /><Relationship Type="http://schemas.openxmlformats.org/officeDocument/2006/relationships/slide" Target="/ppt/slides/slide1.xml" Id="Ra89f0ba8dffa498f" /><Relationship Type="http://schemas.openxmlformats.org/officeDocument/2006/relationships/slide" Target="/ppt/slides/slide2.xml" Id="Rf673f0587d2d4278" /><Relationship Type="http://schemas.openxmlformats.org/officeDocument/2006/relationships/slide" Target="/ppt/slides/slide3.xml" Id="R050a2a268d4e4ac9" /><Relationship Type="http://schemas.openxmlformats.org/officeDocument/2006/relationships/slide" Target="/ppt/slides/slide4.xml" Id="R75002c56909246ff" /><Relationship Type="http://schemas.openxmlformats.org/officeDocument/2006/relationships/slide" Target="/ppt/slides/slide5.xml" Id="Ra9a4eeb8c47649a1" /><Relationship Type="http://schemas.openxmlformats.org/officeDocument/2006/relationships/slide" Target="/ppt/slides/slide6.xml" Id="R72cfa3a4c2d94591" /><Relationship Type="http://schemas.openxmlformats.org/officeDocument/2006/relationships/slide" Target="/ppt/slides/slide7.xml" Id="Rcf25ab70b105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b93070b0b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aef5fa0554f77" /><Relationship Type="http://schemas.openxmlformats.org/officeDocument/2006/relationships/theme" Target="/ppt/slideMasters/theme/theme1.xml" Id="R7cb28005b813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aef5fa055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e59230df3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6c25ff8a745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314ff9aa6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82250d81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ec0d025cc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24f1687fb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ed8d80ae2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24 955 995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