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d219856f53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ba950f85b49e6"/>
  </p:sldMasterIdLst>
  <p:sldIdLst>
    <p:sldId xmlns:r="http://schemas.openxmlformats.org/officeDocument/2006/relationships" id="256" r:id="Rba0c62cafe504344"/>
    <p:sldId xmlns:r="http://schemas.openxmlformats.org/officeDocument/2006/relationships" id="257" r:id="R46b16cfaac4949ab"/>
    <p:sldId xmlns:r="http://schemas.openxmlformats.org/officeDocument/2006/relationships" id="258" r:id="R87cb2804bce5405b"/>
    <p:sldId xmlns:r="http://schemas.openxmlformats.org/officeDocument/2006/relationships" id="259" r:id="R1e5e135007584cb2"/>
    <p:sldId xmlns:r="http://schemas.openxmlformats.org/officeDocument/2006/relationships" id="260" r:id="Rd4b608091d2d4bd5"/>
    <p:sldId xmlns:r="http://schemas.openxmlformats.org/officeDocument/2006/relationships" id="261" r:id="R696fac8841b54eac"/>
    <p:sldId xmlns:r="http://schemas.openxmlformats.org/officeDocument/2006/relationships" id="262" r:id="R3cc9fe5da0a1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ba950f85b49e6" /><Relationship Type="http://schemas.openxmlformats.org/officeDocument/2006/relationships/slide" Target="/ppt/slides/slide1.xml" Id="Rba0c62cafe504344" /><Relationship Type="http://schemas.openxmlformats.org/officeDocument/2006/relationships/slide" Target="/ppt/slides/slide2.xml" Id="R46b16cfaac4949ab" /><Relationship Type="http://schemas.openxmlformats.org/officeDocument/2006/relationships/slide" Target="/ppt/slides/slide3.xml" Id="R87cb2804bce5405b" /><Relationship Type="http://schemas.openxmlformats.org/officeDocument/2006/relationships/slide" Target="/ppt/slides/slide4.xml" Id="R1e5e135007584cb2" /><Relationship Type="http://schemas.openxmlformats.org/officeDocument/2006/relationships/slide" Target="/ppt/slides/slide5.xml" Id="Rd4b608091d2d4bd5" /><Relationship Type="http://schemas.openxmlformats.org/officeDocument/2006/relationships/slide" Target="/ppt/slides/slide6.xml" Id="R696fac8841b54eac" /><Relationship Type="http://schemas.openxmlformats.org/officeDocument/2006/relationships/slide" Target="/ppt/slides/slide7.xml" Id="R3cc9fe5da0a1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80ef907d9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4a79868a647b2" /><Relationship Type="http://schemas.openxmlformats.org/officeDocument/2006/relationships/theme" Target="/ppt/slideMasters/theme/theme1.xml" Id="R8234ffeffb94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4a79868a6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865b36adb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538a60a7248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fedecd2c140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7a2431b18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fd1e81a43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c3a03bc624c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aefd23dad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VBK HOLDING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6 836 046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163 251 843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163 339 841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KYLLINGSTAD VEGARD BRAUT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Vegard Eiane Kyllingstad, Håbakken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926 155 776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VBK HOLDING AS</a:t>
            </a:r>
          </a:p>
        </p:txBody>
      </p:sp>
    </p:spTree>
  </p:cSld>
  <p:clrMapOvr>
    <a:masterClrMapping xmlns:a="http://schemas.openxmlformats.org/drawingml/2006/main"/>
  </p:clrMapOvr>
</p:sld>
</file>