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7deca377f440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838235d8f54439"/>
  </p:sldMasterIdLst>
  <p:sldIdLst>
    <p:sldId xmlns:r="http://schemas.openxmlformats.org/officeDocument/2006/relationships" id="256" r:id="Rfe2eb2a761e243bf"/>
    <p:sldId xmlns:r="http://schemas.openxmlformats.org/officeDocument/2006/relationships" id="257" r:id="R6ba43702fc1b442b"/>
    <p:sldId xmlns:r="http://schemas.openxmlformats.org/officeDocument/2006/relationships" id="258" r:id="R7f762d1bc85d4d54"/>
    <p:sldId xmlns:r="http://schemas.openxmlformats.org/officeDocument/2006/relationships" id="259" r:id="R3073961ed2c84032"/>
    <p:sldId xmlns:r="http://schemas.openxmlformats.org/officeDocument/2006/relationships" id="260" r:id="Rfde8d51303d44c50"/>
    <p:sldId xmlns:r="http://schemas.openxmlformats.org/officeDocument/2006/relationships" id="261" r:id="R03326694137e4eba"/>
    <p:sldId xmlns:r="http://schemas.openxmlformats.org/officeDocument/2006/relationships" id="262" r:id="R8a7afde1383743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838235d8f54439" /><Relationship Type="http://schemas.openxmlformats.org/officeDocument/2006/relationships/slide" Target="/ppt/slides/slide1.xml" Id="Rfe2eb2a761e243bf" /><Relationship Type="http://schemas.openxmlformats.org/officeDocument/2006/relationships/slide" Target="/ppt/slides/slide2.xml" Id="R6ba43702fc1b442b" /><Relationship Type="http://schemas.openxmlformats.org/officeDocument/2006/relationships/slide" Target="/ppt/slides/slide3.xml" Id="R7f762d1bc85d4d54" /><Relationship Type="http://schemas.openxmlformats.org/officeDocument/2006/relationships/slide" Target="/ppt/slides/slide4.xml" Id="R3073961ed2c84032" /><Relationship Type="http://schemas.openxmlformats.org/officeDocument/2006/relationships/slide" Target="/ppt/slides/slide5.xml" Id="Rfde8d51303d44c50" /><Relationship Type="http://schemas.openxmlformats.org/officeDocument/2006/relationships/slide" Target="/ppt/slides/slide6.xml" Id="R03326694137e4eba" /><Relationship Type="http://schemas.openxmlformats.org/officeDocument/2006/relationships/slide" Target="/ppt/slides/slide7.xml" Id="R8a7afde1383743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1bc8b39a1343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d3fcea1a63479b" /><Relationship Type="http://schemas.openxmlformats.org/officeDocument/2006/relationships/theme" Target="/ppt/slideMasters/theme/theme1.xml" Id="R017335814fcd49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d3fcea1a6347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f17f48897d46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f21961f63a47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15c9bddbc448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4359a7974a42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27e09af0f94d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b5e129e54d48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4194455f2b41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VISION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VISION INVEST AS ble etablert [år] og holder til i Vartdal.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28 345 256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28 345 256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VARTDAL SINDRE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Myrevegen 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6170 Vartdal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926 200 739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 INVEST AS</a:t>
            </a:r>
          </a:p>
        </p:txBody>
      </p:sp>
    </p:spTree>
  </p:cSld>
  <p:clrMapOvr>
    <a:masterClrMapping xmlns:a="http://schemas.openxmlformats.org/drawingml/2006/main"/>
  </p:clrMapOvr>
</p:sld>
</file>