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77acf6dd92140f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627c683ab24265"/>
  </p:sldMasterIdLst>
  <p:sldIdLst>
    <p:sldId xmlns:r="http://schemas.openxmlformats.org/officeDocument/2006/relationships" id="256" r:id="R98a5cd2a9dca4277"/>
    <p:sldId xmlns:r="http://schemas.openxmlformats.org/officeDocument/2006/relationships" id="257" r:id="R40807f365399443f"/>
    <p:sldId xmlns:r="http://schemas.openxmlformats.org/officeDocument/2006/relationships" id="258" r:id="R0e251871a76d4a68"/>
    <p:sldId xmlns:r="http://schemas.openxmlformats.org/officeDocument/2006/relationships" id="259" r:id="R3df1c068397145c3"/>
    <p:sldId xmlns:r="http://schemas.openxmlformats.org/officeDocument/2006/relationships" id="260" r:id="R75f23f3e4b174cbd"/>
    <p:sldId xmlns:r="http://schemas.openxmlformats.org/officeDocument/2006/relationships" id="261" r:id="R9aab052bcf6a4705"/>
    <p:sldId xmlns:r="http://schemas.openxmlformats.org/officeDocument/2006/relationships" id="262" r:id="Ra1db9123311e42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627c683ab24265" /><Relationship Type="http://schemas.openxmlformats.org/officeDocument/2006/relationships/slide" Target="/ppt/slides/slide1.xml" Id="R98a5cd2a9dca4277" /><Relationship Type="http://schemas.openxmlformats.org/officeDocument/2006/relationships/slide" Target="/ppt/slides/slide2.xml" Id="R40807f365399443f" /><Relationship Type="http://schemas.openxmlformats.org/officeDocument/2006/relationships/slide" Target="/ppt/slides/slide3.xml" Id="R0e251871a76d4a68" /><Relationship Type="http://schemas.openxmlformats.org/officeDocument/2006/relationships/slide" Target="/ppt/slides/slide4.xml" Id="R3df1c068397145c3" /><Relationship Type="http://schemas.openxmlformats.org/officeDocument/2006/relationships/slide" Target="/ppt/slides/slide5.xml" Id="R75f23f3e4b174cbd" /><Relationship Type="http://schemas.openxmlformats.org/officeDocument/2006/relationships/slide" Target="/ppt/slides/slide6.xml" Id="R9aab052bcf6a4705" /><Relationship Type="http://schemas.openxmlformats.org/officeDocument/2006/relationships/slide" Target="/ppt/slides/slide7.xml" Id="Ra1db9123311e42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1cd7b7a20f47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043f925ad4349" /><Relationship Type="http://schemas.openxmlformats.org/officeDocument/2006/relationships/theme" Target="/ppt/slideMasters/theme/theme1.xml" Id="R14a91fbaa6e540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d043f925ad43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f419a586704d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951565d3e64cc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13756746445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63014c31f4b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5fb8dcec94c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6062cd7e0b46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cbd8fd27414f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KAPPVEIEN 11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KAPPVEIEN 11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1 128 546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1 690 948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1 909 067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TUSVIK HANS PETTER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Petter Tusvik, Kappveien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926 201 719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KAPPVEIEN 11 AS</a:t>
            </a:r>
          </a:p>
        </p:txBody>
      </p:sp>
    </p:spTree>
  </p:cSld>
  <p:clrMapOvr>
    <a:masterClrMapping xmlns:a="http://schemas.openxmlformats.org/drawingml/2006/main"/>
  </p:clrMapOvr>
</p:sld>
</file>