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53e203dc7245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713eddcacf453f"/>
  </p:sldMasterIdLst>
  <p:sldIdLst>
    <p:sldId xmlns:r="http://schemas.openxmlformats.org/officeDocument/2006/relationships" id="256" r:id="Rb35793e587a44c25"/>
    <p:sldId xmlns:r="http://schemas.openxmlformats.org/officeDocument/2006/relationships" id="257" r:id="R6292d25caf324dd2"/>
    <p:sldId xmlns:r="http://schemas.openxmlformats.org/officeDocument/2006/relationships" id="258" r:id="Rf145e0ef593d41e8"/>
    <p:sldId xmlns:r="http://schemas.openxmlformats.org/officeDocument/2006/relationships" id="259" r:id="Rb910e96809924b31"/>
    <p:sldId xmlns:r="http://schemas.openxmlformats.org/officeDocument/2006/relationships" id="260" r:id="Rf8da4c6881a741cd"/>
    <p:sldId xmlns:r="http://schemas.openxmlformats.org/officeDocument/2006/relationships" id="261" r:id="R27853cc27cda42b2"/>
    <p:sldId xmlns:r="http://schemas.openxmlformats.org/officeDocument/2006/relationships" id="262" r:id="R82fe7143685646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713eddcacf453f" /><Relationship Type="http://schemas.openxmlformats.org/officeDocument/2006/relationships/slide" Target="/ppt/slides/slide1.xml" Id="Rb35793e587a44c25" /><Relationship Type="http://schemas.openxmlformats.org/officeDocument/2006/relationships/slide" Target="/ppt/slides/slide2.xml" Id="R6292d25caf324dd2" /><Relationship Type="http://schemas.openxmlformats.org/officeDocument/2006/relationships/slide" Target="/ppt/slides/slide3.xml" Id="Rf145e0ef593d41e8" /><Relationship Type="http://schemas.openxmlformats.org/officeDocument/2006/relationships/slide" Target="/ppt/slides/slide4.xml" Id="Rb910e96809924b31" /><Relationship Type="http://schemas.openxmlformats.org/officeDocument/2006/relationships/slide" Target="/ppt/slides/slide5.xml" Id="Rf8da4c6881a741cd" /><Relationship Type="http://schemas.openxmlformats.org/officeDocument/2006/relationships/slide" Target="/ppt/slides/slide6.xml" Id="R27853cc27cda42b2" /><Relationship Type="http://schemas.openxmlformats.org/officeDocument/2006/relationships/slide" Target="/ppt/slides/slide7.xml" Id="R82fe7143685646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f5e2a9694149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45caca11a4c45" /><Relationship Type="http://schemas.openxmlformats.org/officeDocument/2006/relationships/theme" Target="/ppt/slideMasters/theme/theme1.xml" Id="Ra81e6d93b6c640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045caca11a4c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47f106e5b46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d3adb93034d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606ff147e4a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d107219424f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f5543ac5d46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99d514c014a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a3a94712547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BOA OFFSHORE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BOA OFFSHORE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−4 387 573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621 981 197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744 848 133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1 019 181 541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TAUBÅTKOMPANIET AS  –  100,0 %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TAUBÅTKOMPANIET 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99 11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office@boa.no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926 265 156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