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8ce9b951d647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beea54abfb4714"/>
  </p:sldMasterIdLst>
  <p:sldIdLst>
    <p:sldId xmlns:r="http://schemas.openxmlformats.org/officeDocument/2006/relationships" id="256" r:id="Rcf5bda118e3a4885"/>
    <p:sldId xmlns:r="http://schemas.openxmlformats.org/officeDocument/2006/relationships" id="257" r:id="R6e4e2579042d4560"/>
    <p:sldId xmlns:r="http://schemas.openxmlformats.org/officeDocument/2006/relationships" id="258" r:id="R9d08446edd3642d5"/>
    <p:sldId xmlns:r="http://schemas.openxmlformats.org/officeDocument/2006/relationships" id="259" r:id="R7fb8f3794fb040ab"/>
    <p:sldId xmlns:r="http://schemas.openxmlformats.org/officeDocument/2006/relationships" id="260" r:id="R3bf855624e5b4250"/>
    <p:sldId xmlns:r="http://schemas.openxmlformats.org/officeDocument/2006/relationships" id="261" r:id="R93260fc100af406a"/>
    <p:sldId xmlns:r="http://schemas.openxmlformats.org/officeDocument/2006/relationships" id="262" r:id="R23af56d3672f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eea54abfb4714" /><Relationship Type="http://schemas.openxmlformats.org/officeDocument/2006/relationships/slide" Target="/ppt/slides/slide1.xml" Id="Rcf5bda118e3a4885" /><Relationship Type="http://schemas.openxmlformats.org/officeDocument/2006/relationships/slide" Target="/ppt/slides/slide2.xml" Id="R6e4e2579042d4560" /><Relationship Type="http://schemas.openxmlformats.org/officeDocument/2006/relationships/slide" Target="/ppt/slides/slide3.xml" Id="R9d08446edd3642d5" /><Relationship Type="http://schemas.openxmlformats.org/officeDocument/2006/relationships/slide" Target="/ppt/slides/slide4.xml" Id="R7fb8f3794fb040ab" /><Relationship Type="http://schemas.openxmlformats.org/officeDocument/2006/relationships/slide" Target="/ppt/slides/slide5.xml" Id="R3bf855624e5b4250" /><Relationship Type="http://schemas.openxmlformats.org/officeDocument/2006/relationships/slide" Target="/ppt/slides/slide6.xml" Id="R93260fc100af406a" /><Relationship Type="http://schemas.openxmlformats.org/officeDocument/2006/relationships/slide" Target="/ppt/slides/slide7.xml" Id="R23af56d3672f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5f6793a7af40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23fe1c8264f2d" /><Relationship Type="http://schemas.openxmlformats.org/officeDocument/2006/relationships/theme" Target="/ppt/slideMasters/theme/theme1.xml" Id="Raddda98cb9bf4d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423fe1c826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efe2b809745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0c3120f56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1166c1c4a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2f8ebb75749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921dd9ad249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ad257e27b41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dbb6c88f947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