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6ad1e368e22471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1de3407a7d9437d"/>
  </p:sldMasterIdLst>
  <p:sldIdLst>
    <p:sldId xmlns:r="http://schemas.openxmlformats.org/officeDocument/2006/relationships" id="256" r:id="Rdc477c6f05e8490b"/>
    <p:sldId xmlns:r="http://schemas.openxmlformats.org/officeDocument/2006/relationships" id="257" r:id="R94a12e9160db4081"/>
    <p:sldId xmlns:r="http://schemas.openxmlformats.org/officeDocument/2006/relationships" id="258" r:id="Rfa3e077601cf4d93"/>
    <p:sldId xmlns:r="http://schemas.openxmlformats.org/officeDocument/2006/relationships" id="259" r:id="Refaa004fe3d54100"/>
    <p:sldId xmlns:r="http://schemas.openxmlformats.org/officeDocument/2006/relationships" id="260" r:id="R008422f202a14aaa"/>
    <p:sldId xmlns:r="http://schemas.openxmlformats.org/officeDocument/2006/relationships" id="261" r:id="R381910b7687547e1"/>
    <p:sldId xmlns:r="http://schemas.openxmlformats.org/officeDocument/2006/relationships" id="262" r:id="R0125af31a145430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1de3407a7d9437d" /><Relationship Type="http://schemas.openxmlformats.org/officeDocument/2006/relationships/slide" Target="/ppt/slides/slide1.xml" Id="Rdc477c6f05e8490b" /><Relationship Type="http://schemas.openxmlformats.org/officeDocument/2006/relationships/slide" Target="/ppt/slides/slide2.xml" Id="R94a12e9160db4081" /><Relationship Type="http://schemas.openxmlformats.org/officeDocument/2006/relationships/slide" Target="/ppt/slides/slide3.xml" Id="Rfa3e077601cf4d93" /><Relationship Type="http://schemas.openxmlformats.org/officeDocument/2006/relationships/slide" Target="/ppt/slides/slide4.xml" Id="Refaa004fe3d54100" /><Relationship Type="http://schemas.openxmlformats.org/officeDocument/2006/relationships/slide" Target="/ppt/slides/slide5.xml" Id="R008422f202a14aaa" /><Relationship Type="http://schemas.openxmlformats.org/officeDocument/2006/relationships/slide" Target="/ppt/slides/slide6.xml" Id="R381910b7687547e1" /><Relationship Type="http://schemas.openxmlformats.org/officeDocument/2006/relationships/slide" Target="/ppt/slides/slide7.xml" Id="R0125af31a145430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b191da78e9941f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45c92514184af4" /><Relationship Type="http://schemas.openxmlformats.org/officeDocument/2006/relationships/theme" Target="/ppt/slideMasters/theme/theme1.xml" Id="R3fb77e249b72470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e45c92514184af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2548b8319941f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58adb9cba84c5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47186520ba447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af4e04a93d4a0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1daa5166a0422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f303eca1fd4ac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b0f78acc0f49f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RICHARD ADAM MARTINSEN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RICHARD ADAM MARTINSEN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RICHARD ADAM MARTINSEN AS ble etablert [år] og holder til i Ørje.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RICHARD ADAM MARTINSEN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RICHARD ADAM MARTINSEN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RICHARD ADAM MARTINSEN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−31 778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5 034 135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4 677 201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6 722 175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RICHARD ADAM MARTINSEN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MARTINSEN RICHARD ADAM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RICHARD ADAM MARTINSEN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Moseveien 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1870 Ørje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926 280 813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RICHARD ADAM MARTINSEN AS</a:t>
            </a:r>
          </a:p>
        </p:txBody>
      </p:sp>
    </p:spTree>
  </p:cSld>
  <p:clrMapOvr>
    <a:masterClrMapping xmlns:a="http://schemas.openxmlformats.org/drawingml/2006/main"/>
  </p:clrMapOvr>
</p:sld>
</file>