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4fcee92160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ee61961c248d9"/>
  </p:sldMasterIdLst>
  <p:sldIdLst>
    <p:sldId xmlns:r="http://schemas.openxmlformats.org/officeDocument/2006/relationships" id="256" r:id="R619be30ae9ec42a6"/>
    <p:sldId xmlns:r="http://schemas.openxmlformats.org/officeDocument/2006/relationships" id="257" r:id="R3e62ceaef4094a7f"/>
    <p:sldId xmlns:r="http://schemas.openxmlformats.org/officeDocument/2006/relationships" id="258" r:id="R45710c36a4a0420e"/>
    <p:sldId xmlns:r="http://schemas.openxmlformats.org/officeDocument/2006/relationships" id="259" r:id="R2569fc373047464a"/>
    <p:sldId xmlns:r="http://schemas.openxmlformats.org/officeDocument/2006/relationships" id="260" r:id="R8b6899ab279e4b15"/>
    <p:sldId xmlns:r="http://schemas.openxmlformats.org/officeDocument/2006/relationships" id="261" r:id="R6d0de09033244678"/>
    <p:sldId xmlns:r="http://schemas.openxmlformats.org/officeDocument/2006/relationships" id="262" r:id="Ref97dca1efea47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ee61961c248d9" /><Relationship Type="http://schemas.openxmlformats.org/officeDocument/2006/relationships/slide" Target="/ppt/slides/slide1.xml" Id="R619be30ae9ec42a6" /><Relationship Type="http://schemas.openxmlformats.org/officeDocument/2006/relationships/slide" Target="/ppt/slides/slide2.xml" Id="R3e62ceaef4094a7f" /><Relationship Type="http://schemas.openxmlformats.org/officeDocument/2006/relationships/slide" Target="/ppt/slides/slide3.xml" Id="R45710c36a4a0420e" /><Relationship Type="http://schemas.openxmlformats.org/officeDocument/2006/relationships/slide" Target="/ppt/slides/slide4.xml" Id="R2569fc373047464a" /><Relationship Type="http://schemas.openxmlformats.org/officeDocument/2006/relationships/slide" Target="/ppt/slides/slide5.xml" Id="R8b6899ab279e4b15" /><Relationship Type="http://schemas.openxmlformats.org/officeDocument/2006/relationships/slide" Target="/ppt/slides/slide6.xml" Id="R6d0de09033244678" /><Relationship Type="http://schemas.openxmlformats.org/officeDocument/2006/relationships/slide" Target="/ppt/slides/slide7.xml" Id="Ref97dca1efea47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d0fe5c083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03fcaf8c94e74" /><Relationship Type="http://schemas.openxmlformats.org/officeDocument/2006/relationships/theme" Target="/ppt/slideMasters/theme/theme1.xml" Id="Rc3ba9245717a49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203fcaf8c94e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489698e9943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1ffaf44d547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f1e47c38a4f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63badfc53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0e93026ad48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ddfaeeace4f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1bea73eae4f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ANDREAS JOHANSEN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Norddalsveien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88 03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andreas@trondheimtak.no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