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eebae4cddd64bb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50cc02855ab4a34"/>
  </p:sldMasterIdLst>
  <p:sldIdLst>
    <p:sldId xmlns:r="http://schemas.openxmlformats.org/officeDocument/2006/relationships" id="256" r:id="Re2f73dbf16d54ac5"/>
    <p:sldId xmlns:r="http://schemas.openxmlformats.org/officeDocument/2006/relationships" id="257" r:id="R01307ba6d3b14685"/>
    <p:sldId xmlns:r="http://schemas.openxmlformats.org/officeDocument/2006/relationships" id="258" r:id="R09f37532bbbd43e5"/>
    <p:sldId xmlns:r="http://schemas.openxmlformats.org/officeDocument/2006/relationships" id="259" r:id="R25e2ca1d6eb149ee"/>
    <p:sldId xmlns:r="http://schemas.openxmlformats.org/officeDocument/2006/relationships" id="260" r:id="R25009fa1dd4b4017"/>
    <p:sldId xmlns:r="http://schemas.openxmlformats.org/officeDocument/2006/relationships" id="261" r:id="R022ae90509c943d4"/>
    <p:sldId xmlns:r="http://schemas.openxmlformats.org/officeDocument/2006/relationships" id="262" r:id="Rd53ea8587c464c0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0cc02855ab4a34" /><Relationship Type="http://schemas.openxmlformats.org/officeDocument/2006/relationships/slide" Target="/ppt/slides/slide1.xml" Id="Re2f73dbf16d54ac5" /><Relationship Type="http://schemas.openxmlformats.org/officeDocument/2006/relationships/slide" Target="/ppt/slides/slide2.xml" Id="R01307ba6d3b14685" /><Relationship Type="http://schemas.openxmlformats.org/officeDocument/2006/relationships/slide" Target="/ppt/slides/slide3.xml" Id="R09f37532bbbd43e5" /><Relationship Type="http://schemas.openxmlformats.org/officeDocument/2006/relationships/slide" Target="/ppt/slides/slide4.xml" Id="R25e2ca1d6eb149ee" /><Relationship Type="http://schemas.openxmlformats.org/officeDocument/2006/relationships/slide" Target="/ppt/slides/slide5.xml" Id="R25009fa1dd4b4017" /><Relationship Type="http://schemas.openxmlformats.org/officeDocument/2006/relationships/slide" Target="/ppt/slides/slide6.xml" Id="R022ae90509c943d4" /><Relationship Type="http://schemas.openxmlformats.org/officeDocument/2006/relationships/slide" Target="/ppt/slides/slide7.xml" Id="Rd53ea8587c464c0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c26e6d28094cd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2885e0254c4f6f" /><Relationship Type="http://schemas.openxmlformats.org/officeDocument/2006/relationships/theme" Target="/ppt/slideMasters/theme/theme1.xml" Id="R6e55a1341b404eb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32885e0254c4f6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3d27ba08304dd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b368031ce2439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6aa3b830d348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bbd2898348496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d517f4cb584ad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79b289c2f6405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e78eae655445b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 SKRUER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 SKRUER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 SKRUER EIENDOM AS ble etablert [år] og holder til i Kolbotn.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 SKRUER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 SKRUER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 SKRUER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−59 682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−45 124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276 765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288 587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 SKRUER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 SKRUER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 SKRUER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Granåsbakken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1410 Kolbotn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kenneth@toskruer.no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926 324 713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 SKRUER EIENDOM AS</a:t>
            </a:r>
          </a:p>
        </p:txBody>
      </p:sp>
    </p:spTree>
  </p:cSld>
  <p:clrMapOvr>
    <a:masterClrMapping xmlns:a="http://schemas.openxmlformats.org/drawingml/2006/main"/>
  </p:clrMapOvr>
</p:sld>
</file>