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8d9360d6354c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a1f370d491643f0"/>
  </p:sldMasterIdLst>
  <p:sldIdLst>
    <p:sldId xmlns:r="http://schemas.openxmlformats.org/officeDocument/2006/relationships" id="256" r:id="R0a9330ce9fdf4bd4"/>
    <p:sldId xmlns:r="http://schemas.openxmlformats.org/officeDocument/2006/relationships" id="257" r:id="R1f6823e4a0ff4686"/>
    <p:sldId xmlns:r="http://schemas.openxmlformats.org/officeDocument/2006/relationships" id="258" r:id="Re61763cc668e4160"/>
    <p:sldId xmlns:r="http://schemas.openxmlformats.org/officeDocument/2006/relationships" id="259" r:id="R232732b9b4754215"/>
    <p:sldId xmlns:r="http://schemas.openxmlformats.org/officeDocument/2006/relationships" id="260" r:id="R8444af177dbb4550"/>
    <p:sldId xmlns:r="http://schemas.openxmlformats.org/officeDocument/2006/relationships" id="261" r:id="R34c32e6cc74a4ade"/>
    <p:sldId xmlns:r="http://schemas.openxmlformats.org/officeDocument/2006/relationships" id="262" r:id="R495c73b43a204f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1f370d491643f0" /><Relationship Type="http://schemas.openxmlformats.org/officeDocument/2006/relationships/slide" Target="/ppt/slides/slide1.xml" Id="R0a9330ce9fdf4bd4" /><Relationship Type="http://schemas.openxmlformats.org/officeDocument/2006/relationships/slide" Target="/ppt/slides/slide2.xml" Id="R1f6823e4a0ff4686" /><Relationship Type="http://schemas.openxmlformats.org/officeDocument/2006/relationships/slide" Target="/ppt/slides/slide3.xml" Id="Re61763cc668e4160" /><Relationship Type="http://schemas.openxmlformats.org/officeDocument/2006/relationships/slide" Target="/ppt/slides/slide4.xml" Id="R232732b9b4754215" /><Relationship Type="http://schemas.openxmlformats.org/officeDocument/2006/relationships/slide" Target="/ppt/slides/slide5.xml" Id="R8444af177dbb4550" /><Relationship Type="http://schemas.openxmlformats.org/officeDocument/2006/relationships/slide" Target="/ppt/slides/slide6.xml" Id="R34c32e6cc74a4ade" /><Relationship Type="http://schemas.openxmlformats.org/officeDocument/2006/relationships/slide" Target="/ppt/slides/slide7.xml" Id="R495c73b43a204f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43d13dabe149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191d3557a4f92" /><Relationship Type="http://schemas.openxmlformats.org/officeDocument/2006/relationships/theme" Target="/ppt/slideMasters/theme/theme1.xml" Id="R0cd1196ff84841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0191d3557a4f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25037226745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5654458a543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8c6ed7226a41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8e151ebe5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084eaa753d425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42e0341965478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d4672a00f46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BUNO LOGISTIKK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BUNO LOGISTIKK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405 171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−945 722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−945 953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−929 273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860 898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BRYGGERIUTSALGET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926 325 213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BUNO LOGISTIKK AS</a:t>
            </a:r>
          </a:p>
        </p:txBody>
      </p:sp>
    </p:spTree>
  </p:cSld>
  <p:clrMapOvr>
    <a:masterClrMapping xmlns:a="http://schemas.openxmlformats.org/drawingml/2006/main"/>
  </p:clrMapOvr>
</p:sld>
</file>