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827e670ad48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dcc5cc7b44e9a"/>
  </p:sldMasterIdLst>
  <p:sldIdLst>
    <p:sldId xmlns:r="http://schemas.openxmlformats.org/officeDocument/2006/relationships" id="256" r:id="Rf00576c1200d43f7"/>
    <p:sldId xmlns:r="http://schemas.openxmlformats.org/officeDocument/2006/relationships" id="257" r:id="R0282a9f5b9a04b12"/>
    <p:sldId xmlns:r="http://schemas.openxmlformats.org/officeDocument/2006/relationships" id="258" r:id="R4e0c37fa91af4ebc"/>
    <p:sldId xmlns:r="http://schemas.openxmlformats.org/officeDocument/2006/relationships" id="259" r:id="R14dfab9330744263"/>
    <p:sldId xmlns:r="http://schemas.openxmlformats.org/officeDocument/2006/relationships" id="260" r:id="Rf16d3a7b7c9943c5"/>
    <p:sldId xmlns:r="http://schemas.openxmlformats.org/officeDocument/2006/relationships" id="261" r:id="Rd881421913ea4504"/>
    <p:sldId xmlns:r="http://schemas.openxmlformats.org/officeDocument/2006/relationships" id="262" r:id="R84e51561e034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dcc5cc7b44e9a" /><Relationship Type="http://schemas.openxmlformats.org/officeDocument/2006/relationships/slide" Target="/ppt/slides/slide1.xml" Id="Rf00576c1200d43f7" /><Relationship Type="http://schemas.openxmlformats.org/officeDocument/2006/relationships/slide" Target="/ppt/slides/slide2.xml" Id="R0282a9f5b9a04b12" /><Relationship Type="http://schemas.openxmlformats.org/officeDocument/2006/relationships/slide" Target="/ppt/slides/slide3.xml" Id="R4e0c37fa91af4ebc" /><Relationship Type="http://schemas.openxmlformats.org/officeDocument/2006/relationships/slide" Target="/ppt/slides/slide4.xml" Id="R14dfab9330744263" /><Relationship Type="http://schemas.openxmlformats.org/officeDocument/2006/relationships/slide" Target="/ppt/slides/slide5.xml" Id="Rf16d3a7b7c9943c5" /><Relationship Type="http://schemas.openxmlformats.org/officeDocument/2006/relationships/slide" Target="/ppt/slides/slide6.xml" Id="Rd881421913ea4504" /><Relationship Type="http://schemas.openxmlformats.org/officeDocument/2006/relationships/slide" Target="/ppt/slides/slide7.xml" Id="R84e51561e034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87a807ab1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6bf299a64227" /><Relationship Type="http://schemas.openxmlformats.org/officeDocument/2006/relationships/theme" Target="/ppt/slideMasters/theme/theme1.xml" Id="R976bbceae1724f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a6bf299a642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1fdb0b7a9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5e772d960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b914de32c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a3321a463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cd21b6d97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39f4659a24e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5017f8924a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