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c7cbeee21647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b225a259bd4252"/>
  </p:sldMasterIdLst>
  <p:sldIdLst>
    <p:sldId xmlns:r="http://schemas.openxmlformats.org/officeDocument/2006/relationships" id="256" r:id="R9b1b00236d7049b1"/>
    <p:sldId xmlns:r="http://schemas.openxmlformats.org/officeDocument/2006/relationships" id="257" r:id="R01f37e2c6fc645f8"/>
    <p:sldId xmlns:r="http://schemas.openxmlformats.org/officeDocument/2006/relationships" id="258" r:id="R8ce950a0b1bf45aa"/>
    <p:sldId xmlns:r="http://schemas.openxmlformats.org/officeDocument/2006/relationships" id="259" r:id="R601975b640fa413b"/>
    <p:sldId xmlns:r="http://schemas.openxmlformats.org/officeDocument/2006/relationships" id="260" r:id="Rf5172a8ead194095"/>
    <p:sldId xmlns:r="http://schemas.openxmlformats.org/officeDocument/2006/relationships" id="261" r:id="R0b09c66fc12b4142"/>
    <p:sldId xmlns:r="http://schemas.openxmlformats.org/officeDocument/2006/relationships" id="262" r:id="Redd83a1819cd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225a259bd4252" /><Relationship Type="http://schemas.openxmlformats.org/officeDocument/2006/relationships/slide" Target="/ppt/slides/slide1.xml" Id="R9b1b00236d7049b1" /><Relationship Type="http://schemas.openxmlformats.org/officeDocument/2006/relationships/slide" Target="/ppt/slides/slide2.xml" Id="R01f37e2c6fc645f8" /><Relationship Type="http://schemas.openxmlformats.org/officeDocument/2006/relationships/slide" Target="/ppt/slides/slide3.xml" Id="R8ce950a0b1bf45aa" /><Relationship Type="http://schemas.openxmlformats.org/officeDocument/2006/relationships/slide" Target="/ppt/slides/slide4.xml" Id="R601975b640fa413b" /><Relationship Type="http://schemas.openxmlformats.org/officeDocument/2006/relationships/slide" Target="/ppt/slides/slide5.xml" Id="Rf5172a8ead194095" /><Relationship Type="http://schemas.openxmlformats.org/officeDocument/2006/relationships/slide" Target="/ppt/slides/slide6.xml" Id="R0b09c66fc12b4142" /><Relationship Type="http://schemas.openxmlformats.org/officeDocument/2006/relationships/slide" Target="/ppt/slides/slide7.xml" Id="Redd83a1819cd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4ffa3b8fb49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9e365265741e6" /><Relationship Type="http://schemas.openxmlformats.org/officeDocument/2006/relationships/theme" Target="/ppt/slideMasters/theme/theme1.xml" Id="Rba6c953d146441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9e365265741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0d4f2d3234d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6ba25aadc49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c4bcd34734e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b062ea6b8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30ad3693949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5ea58f2d34d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49274170747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STEINSVIKVÅGEN EIENDOM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