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33b5e1c91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b113334c646f3"/>
  </p:sldMasterIdLst>
  <p:sldIdLst>
    <p:sldId xmlns:r="http://schemas.openxmlformats.org/officeDocument/2006/relationships" id="256" r:id="Rc0118491c12349ef"/>
    <p:sldId xmlns:r="http://schemas.openxmlformats.org/officeDocument/2006/relationships" id="257" r:id="R7534178e47ad444d"/>
    <p:sldId xmlns:r="http://schemas.openxmlformats.org/officeDocument/2006/relationships" id="258" r:id="Rf775f300c07d4b30"/>
    <p:sldId xmlns:r="http://schemas.openxmlformats.org/officeDocument/2006/relationships" id="259" r:id="Rf473a14a04ee4b02"/>
    <p:sldId xmlns:r="http://schemas.openxmlformats.org/officeDocument/2006/relationships" id="260" r:id="Ra13dba554b4e4f67"/>
    <p:sldId xmlns:r="http://schemas.openxmlformats.org/officeDocument/2006/relationships" id="261" r:id="Reba80a71a3d6441e"/>
    <p:sldId xmlns:r="http://schemas.openxmlformats.org/officeDocument/2006/relationships" id="262" r:id="Rd0ae0c8d8907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b113334c646f3" /><Relationship Type="http://schemas.openxmlformats.org/officeDocument/2006/relationships/slide" Target="/ppt/slides/slide1.xml" Id="Rc0118491c12349ef" /><Relationship Type="http://schemas.openxmlformats.org/officeDocument/2006/relationships/slide" Target="/ppt/slides/slide2.xml" Id="R7534178e47ad444d" /><Relationship Type="http://schemas.openxmlformats.org/officeDocument/2006/relationships/slide" Target="/ppt/slides/slide3.xml" Id="Rf775f300c07d4b30" /><Relationship Type="http://schemas.openxmlformats.org/officeDocument/2006/relationships/slide" Target="/ppt/slides/slide4.xml" Id="Rf473a14a04ee4b02" /><Relationship Type="http://schemas.openxmlformats.org/officeDocument/2006/relationships/slide" Target="/ppt/slides/slide5.xml" Id="Ra13dba554b4e4f67" /><Relationship Type="http://schemas.openxmlformats.org/officeDocument/2006/relationships/slide" Target="/ppt/slides/slide6.xml" Id="Reba80a71a3d6441e" /><Relationship Type="http://schemas.openxmlformats.org/officeDocument/2006/relationships/slide" Target="/ppt/slides/slide7.xml" Id="Rd0ae0c8d8907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c8adb950d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36d4005254a69" /><Relationship Type="http://schemas.openxmlformats.org/officeDocument/2006/relationships/theme" Target="/ppt/slideMasters/theme/theme1.xml" Id="R8cf29f8acbca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36d400525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f9ed2c229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cac74276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cfb64c858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bff4b31941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8504ac17d48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e112c235849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631d2994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OVE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GEIR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Ove Bjorøy, Inndalsveien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926 449 613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OVE HOLDING AS</a:t>
            </a:r>
          </a:p>
        </p:txBody>
      </p:sp>
    </p:spTree>
  </p:cSld>
  <p:clrMapOvr>
    <a:masterClrMapping xmlns:a="http://schemas.openxmlformats.org/drawingml/2006/main"/>
  </p:clrMapOvr>
</p:sld>
</file>