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ab55de1e58342b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bcd70bc14fe4edc"/>
  </p:sldMasterIdLst>
  <p:sldIdLst>
    <p:sldId xmlns:r="http://schemas.openxmlformats.org/officeDocument/2006/relationships" id="256" r:id="R061f055fa16d42cd"/>
    <p:sldId xmlns:r="http://schemas.openxmlformats.org/officeDocument/2006/relationships" id="257" r:id="Rc07b09b29e2d4887"/>
    <p:sldId xmlns:r="http://schemas.openxmlformats.org/officeDocument/2006/relationships" id="258" r:id="Rec9ee09e9dbd43d0"/>
    <p:sldId xmlns:r="http://schemas.openxmlformats.org/officeDocument/2006/relationships" id="259" r:id="R4426d80f9add4a1d"/>
    <p:sldId xmlns:r="http://schemas.openxmlformats.org/officeDocument/2006/relationships" id="260" r:id="Rf7f906778be748a6"/>
    <p:sldId xmlns:r="http://schemas.openxmlformats.org/officeDocument/2006/relationships" id="261" r:id="R53a64e956414445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bcd70bc14fe4edc" /><Relationship Type="http://schemas.openxmlformats.org/officeDocument/2006/relationships/slide" Target="/ppt/slides/slide1.xml" Id="R061f055fa16d42cd" /><Relationship Type="http://schemas.openxmlformats.org/officeDocument/2006/relationships/slide" Target="/ppt/slides/slide2.xml" Id="Rc07b09b29e2d4887" /><Relationship Type="http://schemas.openxmlformats.org/officeDocument/2006/relationships/slide" Target="/ppt/slides/slide3.xml" Id="Rec9ee09e9dbd43d0" /><Relationship Type="http://schemas.openxmlformats.org/officeDocument/2006/relationships/slide" Target="/ppt/slides/slide4.xml" Id="R4426d80f9add4a1d" /><Relationship Type="http://schemas.openxmlformats.org/officeDocument/2006/relationships/slide" Target="/ppt/slides/slide5.xml" Id="Rf7f906778be748a6" /><Relationship Type="http://schemas.openxmlformats.org/officeDocument/2006/relationships/slide" Target="/ppt/slides/slide6.xml" Id="R53a64e956414445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f74eba2b2044f3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5c2bcf8d204e01" /><Relationship Type="http://schemas.openxmlformats.org/officeDocument/2006/relationships/theme" Target="/ppt/slideMasters/theme/theme1.xml" Id="R4dd6ab3890454c8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75c2bcf8d204e0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d74c05256a492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fd2a8721dd427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2ebd871e774cb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ecdb2556c244d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97d81b028a4a2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79c716c5ab42b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HAARE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HAARE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HAARE HOLDING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HAARE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HAARE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HAARE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10 273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1 166 413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1 166 413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HAARE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Rolf Wickstrøms vei 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0484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926 473 085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HAARE HOLDING AS</a:t>
            </a:r>
          </a:p>
        </p:txBody>
      </p:sp>
    </p:spTree>
  </p:cSld>
  <p:clrMapOvr>
    <a:masterClrMapping xmlns:a="http://schemas.openxmlformats.org/drawingml/2006/main"/>
  </p:clrMapOvr>
</p:sld>
</file>