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e161e099041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73f4f116440b7"/>
  </p:sldMasterIdLst>
  <p:sldIdLst>
    <p:sldId xmlns:r="http://schemas.openxmlformats.org/officeDocument/2006/relationships" id="256" r:id="R4d55a717ad774724"/>
    <p:sldId xmlns:r="http://schemas.openxmlformats.org/officeDocument/2006/relationships" id="257" r:id="R8a130f4cc7684466"/>
    <p:sldId xmlns:r="http://schemas.openxmlformats.org/officeDocument/2006/relationships" id="258" r:id="Rd08eafe0c34f4a1c"/>
    <p:sldId xmlns:r="http://schemas.openxmlformats.org/officeDocument/2006/relationships" id="259" r:id="Rc94cbc58c2fe4ace"/>
    <p:sldId xmlns:r="http://schemas.openxmlformats.org/officeDocument/2006/relationships" id="260" r:id="Re4f009aa32264f31"/>
    <p:sldId xmlns:r="http://schemas.openxmlformats.org/officeDocument/2006/relationships" id="261" r:id="R6f15be7ef591402b"/>
    <p:sldId xmlns:r="http://schemas.openxmlformats.org/officeDocument/2006/relationships" id="262" r:id="Rfa8df351cf16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73f4f116440b7" /><Relationship Type="http://schemas.openxmlformats.org/officeDocument/2006/relationships/slide" Target="/ppt/slides/slide1.xml" Id="R4d55a717ad774724" /><Relationship Type="http://schemas.openxmlformats.org/officeDocument/2006/relationships/slide" Target="/ppt/slides/slide2.xml" Id="R8a130f4cc7684466" /><Relationship Type="http://schemas.openxmlformats.org/officeDocument/2006/relationships/slide" Target="/ppt/slides/slide3.xml" Id="Rd08eafe0c34f4a1c" /><Relationship Type="http://schemas.openxmlformats.org/officeDocument/2006/relationships/slide" Target="/ppt/slides/slide4.xml" Id="Rc94cbc58c2fe4ace" /><Relationship Type="http://schemas.openxmlformats.org/officeDocument/2006/relationships/slide" Target="/ppt/slides/slide5.xml" Id="Re4f009aa32264f31" /><Relationship Type="http://schemas.openxmlformats.org/officeDocument/2006/relationships/slide" Target="/ppt/slides/slide6.xml" Id="R6f15be7ef591402b" /><Relationship Type="http://schemas.openxmlformats.org/officeDocument/2006/relationships/slide" Target="/ppt/slides/slide7.xml" Id="Rfa8df351cf16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2cf48a207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0f73a006445d0" /><Relationship Type="http://schemas.openxmlformats.org/officeDocument/2006/relationships/theme" Target="/ppt/slideMasters/theme/theme1.xml" Id="Ra5cc4b961ca247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0f73a006445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6824fd18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85ee54b3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09023d0aa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641de9fa3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3740f986f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c2f58f4a447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96a744422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KJENSTAD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KJENSTAD INVEST AS ble etablert [år] og holder til i Gimse.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ÅSMUND KJENSTAD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Tjurrupynten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7227 Gimse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926 515 764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KJENSTAD INVEST AS</a:t>
            </a:r>
          </a:p>
        </p:txBody>
      </p:sp>
    </p:spTree>
  </p:cSld>
  <p:clrMapOvr>
    <a:masterClrMapping xmlns:a="http://schemas.openxmlformats.org/drawingml/2006/main"/>
  </p:clrMapOvr>
</p:sld>
</file>