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7844285dbb49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270f2ed5d04c83"/>
  </p:sldMasterIdLst>
  <p:sldIdLst>
    <p:sldId xmlns:r="http://schemas.openxmlformats.org/officeDocument/2006/relationships" id="256" r:id="Rfbd57d2f63af4a3a"/>
    <p:sldId xmlns:r="http://schemas.openxmlformats.org/officeDocument/2006/relationships" id="257" r:id="Rbb8a2965bcf149bb"/>
    <p:sldId xmlns:r="http://schemas.openxmlformats.org/officeDocument/2006/relationships" id="258" r:id="R45268cf235034f11"/>
    <p:sldId xmlns:r="http://schemas.openxmlformats.org/officeDocument/2006/relationships" id="259" r:id="R66920b3c94424752"/>
    <p:sldId xmlns:r="http://schemas.openxmlformats.org/officeDocument/2006/relationships" id="260" r:id="R9b334a6b66814143"/>
    <p:sldId xmlns:r="http://schemas.openxmlformats.org/officeDocument/2006/relationships" id="261" r:id="R770dc71c25344af4"/>
    <p:sldId xmlns:r="http://schemas.openxmlformats.org/officeDocument/2006/relationships" id="262" r:id="Rf8adaffb2dce4e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70f2ed5d04c83" /><Relationship Type="http://schemas.openxmlformats.org/officeDocument/2006/relationships/slide" Target="/ppt/slides/slide1.xml" Id="Rfbd57d2f63af4a3a" /><Relationship Type="http://schemas.openxmlformats.org/officeDocument/2006/relationships/slide" Target="/ppt/slides/slide2.xml" Id="Rbb8a2965bcf149bb" /><Relationship Type="http://schemas.openxmlformats.org/officeDocument/2006/relationships/slide" Target="/ppt/slides/slide3.xml" Id="R45268cf235034f11" /><Relationship Type="http://schemas.openxmlformats.org/officeDocument/2006/relationships/slide" Target="/ppt/slides/slide4.xml" Id="R66920b3c94424752" /><Relationship Type="http://schemas.openxmlformats.org/officeDocument/2006/relationships/slide" Target="/ppt/slides/slide5.xml" Id="R9b334a6b66814143" /><Relationship Type="http://schemas.openxmlformats.org/officeDocument/2006/relationships/slide" Target="/ppt/slides/slide6.xml" Id="R770dc71c25344af4" /><Relationship Type="http://schemas.openxmlformats.org/officeDocument/2006/relationships/slide" Target="/ppt/slides/slide7.xml" Id="Rf8adaffb2dce4e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3f92409b4c4e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0c98d3e87484b" /><Relationship Type="http://schemas.openxmlformats.org/officeDocument/2006/relationships/theme" Target="/ppt/slideMasters/theme/theme1.xml" Id="R511b3d59729745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b0c98d3e8748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0ddf65e6c48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ec9cf581741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2e5e185b341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e2d4b55c040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24ec87b4d42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648e9978a40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4b53cd24e41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BERGUM ANLEGGSTEKNIKK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BERGUM ANLEGGSTEKNIKK AS ble etablert [år] og holder til i Marifjøra.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17 971 312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2 227 162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1 702 503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4 949 953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8 698 252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LYKKESTEIN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Jorangervegen 201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6873 Marifjøra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