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c6ade3112d48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124f3b36124856"/>
  </p:sldMasterIdLst>
  <p:sldIdLst>
    <p:sldId xmlns:r="http://schemas.openxmlformats.org/officeDocument/2006/relationships" id="256" r:id="R18f8d924c4dc45c0"/>
    <p:sldId xmlns:r="http://schemas.openxmlformats.org/officeDocument/2006/relationships" id="257" r:id="R1e289b37766b4bb7"/>
    <p:sldId xmlns:r="http://schemas.openxmlformats.org/officeDocument/2006/relationships" id="258" r:id="R923c440fe8154670"/>
    <p:sldId xmlns:r="http://schemas.openxmlformats.org/officeDocument/2006/relationships" id="259" r:id="R319f77223edd466f"/>
    <p:sldId xmlns:r="http://schemas.openxmlformats.org/officeDocument/2006/relationships" id="260" r:id="Re54a06cd89fc4580"/>
    <p:sldId xmlns:r="http://schemas.openxmlformats.org/officeDocument/2006/relationships" id="261" r:id="R68b4074837e04646"/>
    <p:sldId xmlns:r="http://schemas.openxmlformats.org/officeDocument/2006/relationships" id="262" r:id="R1de29c0a4c7040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124f3b36124856" /><Relationship Type="http://schemas.openxmlformats.org/officeDocument/2006/relationships/slide" Target="/ppt/slides/slide1.xml" Id="R18f8d924c4dc45c0" /><Relationship Type="http://schemas.openxmlformats.org/officeDocument/2006/relationships/slide" Target="/ppt/slides/slide2.xml" Id="R1e289b37766b4bb7" /><Relationship Type="http://schemas.openxmlformats.org/officeDocument/2006/relationships/slide" Target="/ppt/slides/slide3.xml" Id="R923c440fe8154670" /><Relationship Type="http://schemas.openxmlformats.org/officeDocument/2006/relationships/slide" Target="/ppt/slides/slide4.xml" Id="R319f77223edd466f" /><Relationship Type="http://schemas.openxmlformats.org/officeDocument/2006/relationships/slide" Target="/ppt/slides/slide5.xml" Id="Re54a06cd89fc4580" /><Relationship Type="http://schemas.openxmlformats.org/officeDocument/2006/relationships/slide" Target="/ppt/slides/slide6.xml" Id="R68b4074837e04646" /><Relationship Type="http://schemas.openxmlformats.org/officeDocument/2006/relationships/slide" Target="/ppt/slides/slide7.xml" Id="R1de29c0a4c7040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7d7982e2245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78b5b1c564c9b" /><Relationship Type="http://schemas.openxmlformats.org/officeDocument/2006/relationships/theme" Target="/ppt/slideMasters/theme/theme1.xml" Id="R8b27336ef1ed4d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f78b5b1c564c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3ac970a204b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62c4e5d6547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280e0c0d243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d3c88c79844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de35e742d42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126ba697447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23e7e2dbd4c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BERGESEN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RØR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4 904 328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181 776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138 978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887 361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1 505 695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CHRISTOFFER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Nordahl Griegs vei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926 535 366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