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f14c9cdef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b8f0aa1854426"/>
  </p:sldMasterIdLst>
  <p:sldIdLst>
    <p:sldId xmlns:r="http://schemas.openxmlformats.org/officeDocument/2006/relationships" id="256" r:id="R49232d9743c14d07"/>
    <p:sldId xmlns:r="http://schemas.openxmlformats.org/officeDocument/2006/relationships" id="257" r:id="R2ea2806c5eae497e"/>
    <p:sldId xmlns:r="http://schemas.openxmlformats.org/officeDocument/2006/relationships" id="258" r:id="R14e474608de546d9"/>
    <p:sldId xmlns:r="http://schemas.openxmlformats.org/officeDocument/2006/relationships" id="259" r:id="R9f9db60a1abf47a4"/>
    <p:sldId xmlns:r="http://schemas.openxmlformats.org/officeDocument/2006/relationships" id="260" r:id="R06c446aeb3844e57"/>
    <p:sldId xmlns:r="http://schemas.openxmlformats.org/officeDocument/2006/relationships" id="261" r:id="Rbdd68517167143eb"/>
    <p:sldId xmlns:r="http://schemas.openxmlformats.org/officeDocument/2006/relationships" id="262" r:id="R1f8f6949210e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b8f0aa1854426" /><Relationship Type="http://schemas.openxmlformats.org/officeDocument/2006/relationships/slide" Target="/ppt/slides/slide1.xml" Id="R49232d9743c14d07" /><Relationship Type="http://schemas.openxmlformats.org/officeDocument/2006/relationships/slide" Target="/ppt/slides/slide2.xml" Id="R2ea2806c5eae497e" /><Relationship Type="http://schemas.openxmlformats.org/officeDocument/2006/relationships/slide" Target="/ppt/slides/slide3.xml" Id="R14e474608de546d9" /><Relationship Type="http://schemas.openxmlformats.org/officeDocument/2006/relationships/slide" Target="/ppt/slides/slide4.xml" Id="R9f9db60a1abf47a4" /><Relationship Type="http://schemas.openxmlformats.org/officeDocument/2006/relationships/slide" Target="/ppt/slides/slide5.xml" Id="R06c446aeb3844e57" /><Relationship Type="http://schemas.openxmlformats.org/officeDocument/2006/relationships/slide" Target="/ppt/slides/slide6.xml" Id="Rbdd68517167143eb" /><Relationship Type="http://schemas.openxmlformats.org/officeDocument/2006/relationships/slide" Target="/ppt/slides/slide7.xml" Id="R1f8f6949210e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2d0338c91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b266202384aa7" /><Relationship Type="http://schemas.openxmlformats.org/officeDocument/2006/relationships/theme" Target="/ppt/slideMasters/theme/theme1.xml" Id="R7af2ce18757a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b26620238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df9b5ec1c4d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e516aec2646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29fd1c6b2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f485fda4f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ff82de8b84f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8eed975fc45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dfaa939bc48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871 199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SYDSÆTHER TROND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Helge Sydsæther, Skåthaugen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926 592 467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