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5391f91534d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a82c60f6764d9e"/>
  </p:sldMasterIdLst>
  <p:sldIdLst>
    <p:sldId xmlns:r="http://schemas.openxmlformats.org/officeDocument/2006/relationships" id="256" r:id="R9715b8d2412a4ec6"/>
    <p:sldId xmlns:r="http://schemas.openxmlformats.org/officeDocument/2006/relationships" id="257" r:id="Rae8a9c5922e34a7a"/>
    <p:sldId xmlns:r="http://schemas.openxmlformats.org/officeDocument/2006/relationships" id="258" r:id="R2ffb2812f31d4f76"/>
    <p:sldId xmlns:r="http://schemas.openxmlformats.org/officeDocument/2006/relationships" id="259" r:id="R99cc5ef54c924210"/>
    <p:sldId xmlns:r="http://schemas.openxmlformats.org/officeDocument/2006/relationships" id="260" r:id="R36c635f7f6f9447c"/>
    <p:sldId xmlns:r="http://schemas.openxmlformats.org/officeDocument/2006/relationships" id="261" r:id="R2e7dd84a14ce425c"/>
    <p:sldId xmlns:r="http://schemas.openxmlformats.org/officeDocument/2006/relationships" id="262" r:id="R2d7acde4beb4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82c60f6764d9e" /><Relationship Type="http://schemas.openxmlformats.org/officeDocument/2006/relationships/slide" Target="/ppt/slides/slide1.xml" Id="R9715b8d2412a4ec6" /><Relationship Type="http://schemas.openxmlformats.org/officeDocument/2006/relationships/slide" Target="/ppt/slides/slide2.xml" Id="Rae8a9c5922e34a7a" /><Relationship Type="http://schemas.openxmlformats.org/officeDocument/2006/relationships/slide" Target="/ppt/slides/slide3.xml" Id="R2ffb2812f31d4f76" /><Relationship Type="http://schemas.openxmlformats.org/officeDocument/2006/relationships/slide" Target="/ppt/slides/slide4.xml" Id="R99cc5ef54c924210" /><Relationship Type="http://schemas.openxmlformats.org/officeDocument/2006/relationships/slide" Target="/ppt/slides/slide5.xml" Id="R36c635f7f6f9447c" /><Relationship Type="http://schemas.openxmlformats.org/officeDocument/2006/relationships/slide" Target="/ppt/slides/slide6.xml" Id="R2e7dd84a14ce425c" /><Relationship Type="http://schemas.openxmlformats.org/officeDocument/2006/relationships/slide" Target="/ppt/slides/slide7.xml" Id="R2d7acde4beb4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c22d2057f46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6607194b349e6" /><Relationship Type="http://schemas.openxmlformats.org/officeDocument/2006/relationships/theme" Target="/ppt/slideMasters/theme/theme1.xml" Id="R2e04f2a695534e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6607194b3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65342f182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a6da2b42a4c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6e1c751b9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2f60f6a63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efe5ae72b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0f03b02745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6a88b1ce5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JULIESUSS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JULIESUSS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KRØGENES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