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eec3dbf4044f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ce8ebefd6949ee"/>
  </p:sldMasterIdLst>
  <p:sldIdLst>
    <p:sldId xmlns:r="http://schemas.openxmlformats.org/officeDocument/2006/relationships" id="256" r:id="Rf7be2049d0c54dea"/>
    <p:sldId xmlns:r="http://schemas.openxmlformats.org/officeDocument/2006/relationships" id="257" r:id="R1ae29da457ee4cb5"/>
    <p:sldId xmlns:r="http://schemas.openxmlformats.org/officeDocument/2006/relationships" id="258" r:id="Rb20bad83817141e9"/>
    <p:sldId xmlns:r="http://schemas.openxmlformats.org/officeDocument/2006/relationships" id="259" r:id="Rd58f954b51354f60"/>
    <p:sldId xmlns:r="http://schemas.openxmlformats.org/officeDocument/2006/relationships" id="260" r:id="R349212a9818e448d"/>
    <p:sldId xmlns:r="http://schemas.openxmlformats.org/officeDocument/2006/relationships" id="261" r:id="R7600b1dbea6a49eb"/>
    <p:sldId xmlns:r="http://schemas.openxmlformats.org/officeDocument/2006/relationships" id="262" r:id="Rc1b6a88b6b4145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ce8ebefd6949ee" /><Relationship Type="http://schemas.openxmlformats.org/officeDocument/2006/relationships/slide" Target="/ppt/slides/slide1.xml" Id="Rf7be2049d0c54dea" /><Relationship Type="http://schemas.openxmlformats.org/officeDocument/2006/relationships/slide" Target="/ppt/slides/slide2.xml" Id="R1ae29da457ee4cb5" /><Relationship Type="http://schemas.openxmlformats.org/officeDocument/2006/relationships/slide" Target="/ppt/slides/slide3.xml" Id="Rb20bad83817141e9" /><Relationship Type="http://schemas.openxmlformats.org/officeDocument/2006/relationships/slide" Target="/ppt/slides/slide4.xml" Id="Rd58f954b51354f60" /><Relationship Type="http://schemas.openxmlformats.org/officeDocument/2006/relationships/slide" Target="/ppt/slides/slide5.xml" Id="R349212a9818e448d" /><Relationship Type="http://schemas.openxmlformats.org/officeDocument/2006/relationships/slide" Target="/ppt/slides/slide6.xml" Id="R7600b1dbea6a49eb" /><Relationship Type="http://schemas.openxmlformats.org/officeDocument/2006/relationships/slide" Target="/ppt/slides/slide7.xml" Id="Rc1b6a88b6b4145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a2dfa307764e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6c4fea77d494a" /><Relationship Type="http://schemas.openxmlformats.org/officeDocument/2006/relationships/theme" Target="/ppt/slideMasters/theme/theme1.xml" Id="R2650061382844b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d6c4fea77d49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04dfe5d5f4f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b7736e32f4b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5865dfdff49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ba09f982047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6fdc6e38a41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2c5339d4c44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9079a559849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KLAFTER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KLAFTER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141 194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 JOHANN LUDVIG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Stallmestervegen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926 775 421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